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oboto"/>
      <p:regular r:id="rId27"/>
      <p:bold r:id="rId28"/>
      <p:italic r:id="rId29"/>
      <p:boldItalic r:id="rId30"/>
    </p:embeddedFont>
    <p:embeddedFont>
      <p:font typeface="Poppins"/>
      <p:regular r:id="rId31"/>
      <p:bold r:id="rId32"/>
      <p:italic r:id="rId33"/>
      <p:boldItalic r:id="rId34"/>
    </p:embeddedFont>
    <p:embeddedFont>
      <p:font typeface="Poppins Light"/>
      <p:regular r:id="rId35"/>
      <p:bold r:id="rId36"/>
      <p:italic r:id="rId37"/>
      <p:boldItalic r:id="rId38"/>
    </p:embeddedFont>
    <p:embeddedFont>
      <p:font typeface="Poppins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SemiBold-bold.fntdata"/><Relationship Id="rId20" Type="http://schemas.openxmlformats.org/officeDocument/2006/relationships/slide" Target="slides/slide16.xml"/><Relationship Id="rId42" Type="http://schemas.openxmlformats.org/officeDocument/2006/relationships/font" Target="fonts/PoppinsSemiBold-boldItalic.fntdata"/><Relationship Id="rId41" Type="http://schemas.openxmlformats.org/officeDocument/2006/relationships/font" Target="fonts/PoppinsSemi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Poppins-italic.fntdata"/><Relationship Id="rId10" Type="http://schemas.openxmlformats.org/officeDocument/2006/relationships/slide" Target="slides/slide6.xml"/><Relationship Id="rId32" Type="http://schemas.openxmlformats.org/officeDocument/2006/relationships/font" Target="fonts/Poppins-bold.fntdata"/><Relationship Id="rId13" Type="http://schemas.openxmlformats.org/officeDocument/2006/relationships/slide" Target="slides/slide9.xml"/><Relationship Id="rId35" Type="http://schemas.openxmlformats.org/officeDocument/2006/relationships/font" Target="fonts/PoppinsLight-regular.fntdata"/><Relationship Id="rId12" Type="http://schemas.openxmlformats.org/officeDocument/2006/relationships/slide" Target="slides/slide8.xml"/><Relationship Id="rId34" Type="http://schemas.openxmlformats.org/officeDocument/2006/relationships/font" Target="fonts/Poppins-boldItalic.fntdata"/><Relationship Id="rId15" Type="http://schemas.openxmlformats.org/officeDocument/2006/relationships/slide" Target="slides/slide11.xml"/><Relationship Id="rId37" Type="http://schemas.openxmlformats.org/officeDocument/2006/relationships/font" Target="fonts/PoppinsLight-italic.fntdata"/><Relationship Id="rId14" Type="http://schemas.openxmlformats.org/officeDocument/2006/relationships/slide" Target="slides/slide10.xml"/><Relationship Id="rId36" Type="http://schemas.openxmlformats.org/officeDocument/2006/relationships/font" Target="fonts/PoppinsLight-bold.fntdata"/><Relationship Id="rId17" Type="http://schemas.openxmlformats.org/officeDocument/2006/relationships/slide" Target="slides/slide13.xml"/><Relationship Id="rId39" Type="http://schemas.openxmlformats.org/officeDocument/2006/relationships/font" Target="fonts/PoppinsSemiBold-regular.fntdata"/><Relationship Id="rId16" Type="http://schemas.openxmlformats.org/officeDocument/2006/relationships/slide" Target="slides/slide12.xml"/><Relationship Id="rId38" Type="http://schemas.openxmlformats.org/officeDocument/2006/relationships/font" Target="fonts/Poppins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kosmart.com/how-to-streamline-healthcare-operations-patient-track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kosmart.com/how-to-streamline-healthcare-operations-patient-track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473409729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473409729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9a896ce5ea_0_17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9a896ce5ea_0_17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9a896ce5ea_0_17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9a896ce5ea_0_17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473409729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473409729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https://www.mokosmart.com/how-to-streamline-healthcare-operations-patient-tracking/</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4739a9f78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4739a9f78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https://www.mokosmart.com/how-to-streamline-healthcare-operations-patient-tracking/</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473409729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473409729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chemeClr val="dk1"/>
                </a:solidFill>
              </a:rPr>
              <a:t>Hardware: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RFID wristbands with unique patient IDs.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RFID scanners in check-in, waiting rooms, and doctor’s offices.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Software: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Web-based dashboard for monitoring wait times &amp; patient data.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Database integration (MySQL or Firebase) for real-time updates.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Power Source: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Passive RFID wristbands require no battery, ensuring long-term usage.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4739a9f782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4739a9f782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4739a9f78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4739a9f78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4739a9f78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4739a9f78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4739a9f782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4739a9f782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8bfe9c97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98bfe9c97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4739a9f782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4739a9f782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chemeClr val="dk1"/>
                </a:solidFill>
              </a:rPr>
              <a:t>Hardware: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RFID wristbands with unique patient IDs.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RFID scanners in check-in, waiting rooms, and doctor’s offices.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Software: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Web-based dashboard for monitoring wait times &amp; patient data.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Database integration (MySQL or Firebase) for real-time updates.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Power Source: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Passive RFID wristbands require no battery, ensuring long-term usage.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9a896ce5ea_0_17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9a896ce5ea_0_17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4739a9f782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4739a9f782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98bfe9c97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98bfe9c97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4757d5764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4757d5764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4757d576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4757d576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471ab9225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471ab9225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a896ce5ea_0_17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9a896ce5ea_0_17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4739a9f782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4739a9f782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98bfe9c97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98bfe9c97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current </a:t>
            </a:r>
            <a:r>
              <a:rPr lang="en"/>
              <a:t>healthcare</a:t>
            </a:r>
            <a:r>
              <a:rPr lang="en"/>
              <a:t> system, </a:t>
            </a:r>
            <a:r>
              <a:rPr lang="en"/>
              <a:t>hospitals</a:t>
            </a:r>
            <a:r>
              <a:rPr lang="en"/>
              <a:t> often face challenges in </a:t>
            </a:r>
            <a:r>
              <a:rPr lang="en"/>
              <a:t>managing</a:t>
            </a:r>
            <a:r>
              <a:rPr lang="en"/>
              <a:t> overcrowded waiting rooms and ensure critical patients receive timely care.The current method hospitals are utilizing </a:t>
            </a:r>
            <a:r>
              <a:rPr lang="en"/>
              <a:t>rely</a:t>
            </a:r>
            <a:r>
              <a:rPr lang="en"/>
              <a:t> heavily on manual check-ins, static prioritization, and paper record-keeping</a:t>
            </a:r>
            <a:r>
              <a:rPr lang="en"/>
              <a:t>. This leads to critical patients experiencing treatment delays due to inefficient triage procedures, increasing medical staff workload leading to burnouts and extra operating cost, as well as lack of real-time data leading to suboptimal resource distribution. To address these issues, Our team hope to develop a SmartMed wristband by integrating RFID (radio-frequency identification) technology to reduce the wait times by efficiently tracking patient movement and injury prioritization.Our projects focuses on two key areas, we hope to reduce the operating cost by automating procedures and using reusable RFID wristbands, so hospitals can improve efficiency without adding additional labor. Secondly, the information gathered &amp; distributed using our system, can be utilized to optimize hospital workflow and resource allocation. (WHO, will go more in detail regarding how exactly we will catoregize them by priorities, how we will track the patient’s movement, and how we wish to implement this feature in hospitals.)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706100" y="1443604"/>
            <a:ext cx="5731800" cy="1748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5200"/>
              <a:buNone/>
              <a:defRPr sz="5200">
                <a:solidFill>
                  <a:schemeClr val="lt1"/>
                </a:solidFill>
                <a:latin typeface="Poppins SemiBold"/>
                <a:ea typeface="Poppins SemiBold"/>
                <a:cs typeface="Poppins SemiBold"/>
                <a:sym typeface="Poppins SemiBold"/>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1706097" y="3291655"/>
            <a:ext cx="5731800" cy="35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solidFill>
                  <a:schemeClr val="lt1"/>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6956300" y="-58714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 name="Google Shape;12;p2"/>
          <p:cNvSpPr/>
          <p:nvPr/>
        </p:nvSpPr>
        <p:spPr>
          <a:xfrm>
            <a:off x="-542185" y="2032118"/>
            <a:ext cx="1070280" cy="1079280"/>
          </a:xfrm>
          <a:custGeom>
            <a:rect b="b" l="l" r="r" t="t"/>
            <a:pathLst>
              <a:path extrusionOk="0" h="2998" w="2973">
                <a:moveTo>
                  <a:pt x="1487" y="474"/>
                </a:moveTo>
                <a:cubicBezTo>
                  <a:pt x="926" y="474"/>
                  <a:pt x="470" y="933"/>
                  <a:pt x="470" y="1499"/>
                </a:cubicBezTo>
                <a:cubicBezTo>
                  <a:pt x="470" y="2064"/>
                  <a:pt x="926" y="2524"/>
                  <a:pt x="1487" y="2524"/>
                </a:cubicBezTo>
                <a:cubicBezTo>
                  <a:pt x="2047" y="2524"/>
                  <a:pt x="2504" y="2064"/>
                  <a:pt x="2504" y="1499"/>
                </a:cubicBezTo>
                <a:cubicBezTo>
                  <a:pt x="2504" y="933"/>
                  <a:pt x="2047" y="474"/>
                  <a:pt x="1487" y="474"/>
                </a:cubicBezTo>
                <a:moveTo>
                  <a:pt x="1487" y="2998"/>
                </a:moveTo>
                <a:cubicBezTo>
                  <a:pt x="667" y="2998"/>
                  <a:pt x="0" y="2325"/>
                  <a:pt x="0" y="1499"/>
                </a:cubicBezTo>
                <a:cubicBezTo>
                  <a:pt x="0" y="673"/>
                  <a:pt x="667" y="0"/>
                  <a:pt x="1487" y="0"/>
                </a:cubicBezTo>
                <a:cubicBezTo>
                  <a:pt x="2306" y="0"/>
                  <a:pt x="2973" y="673"/>
                  <a:pt x="2973" y="1499"/>
                </a:cubicBezTo>
                <a:cubicBezTo>
                  <a:pt x="2973" y="2325"/>
                  <a:pt x="2306" y="2998"/>
                  <a:pt x="1487" y="299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 name="Google Shape;13;p2"/>
          <p:cNvSpPr/>
          <p:nvPr/>
        </p:nvSpPr>
        <p:spPr>
          <a:xfrm>
            <a:off x="3438650" y="4539015"/>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 name="Google Shape;14;p2"/>
          <p:cNvSpPr/>
          <p:nvPr/>
        </p:nvSpPr>
        <p:spPr>
          <a:xfrm>
            <a:off x="298325" y="4299800"/>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15" name="Google Shape;15;p2"/>
          <p:cNvSpPr/>
          <p:nvPr/>
        </p:nvSpPr>
        <p:spPr>
          <a:xfrm>
            <a:off x="3266824" y="-298003"/>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 name="Google Shape;16;p2"/>
          <p:cNvSpPr/>
          <p:nvPr/>
        </p:nvSpPr>
        <p:spPr>
          <a:xfrm>
            <a:off x="5783950" y="453902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 name="Google Shape;17;p2"/>
          <p:cNvSpPr/>
          <p:nvPr/>
        </p:nvSpPr>
        <p:spPr>
          <a:xfrm>
            <a:off x="8278150" y="898175"/>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8" name="Google Shape;18;p2"/>
          <p:cNvGrpSpPr/>
          <p:nvPr/>
        </p:nvGrpSpPr>
        <p:grpSpPr>
          <a:xfrm>
            <a:off x="443404" y="219691"/>
            <a:ext cx="856802" cy="982618"/>
            <a:chOff x="426045" y="300875"/>
            <a:chExt cx="838440" cy="961560"/>
          </a:xfrm>
        </p:grpSpPr>
        <p:sp>
          <p:nvSpPr>
            <p:cNvPr id="19" name="Google Shape;19;p2"/>
            <p:cNvSpPr/>
            <p:nvPr/>
          </p:nvSpPr>
          <p:spPr>
            <a:xfrm>
              <a:off x="426045" y="300875"/>
              <a:ext cx="838440" cy="961560"/>
            </a:xfrm>
            <a:custGeom>
              <a:rect b="b" l="l" r="r" t="t"/>
              <a:pathLst>
                <a:path extrusionOk="0" h="2671" w="2329">
                  <a:moveTo>
                    <a:pt x="2323" y="657"/>
                  </a:moveTo>
                  <a:cubicBezTo>
                    <a:pt x="2317" y="576"/>
                    <a:pt x="2269" y="505"/>
                    <a:pt x="2197" y="470"/>
                  </a:cubicBezTo>
                  <a:lnTo>
                    <a:pt x="1259" y="21"/>
                  </a:lnTo>
                  <a:cubicBezTo>
                    <a:pt x="1199" y="-7"/>
                    <a:pt x="1129" y="-7"/>
                    <a:pt x="1069" y="21"/>
                  </a:cubicBezTo>
                  <a:lnTo>
                    <a:pt x="132" y="470"/>
                  </a:lnTo>
                  <a:cubicBezTo>
                    <a:pt x="59" y="505"/>
                    <a:pt x="12" y="576"/>
                    <a:pt x="6" y="657"/>
                  </a:cubicBezTo>
                  <a:cubicBezTo>
                    <a:pt x="-82" y="2027"/>
                    <a:pt x="790" y="2526"/>
                    <a:pt x="1076" y="2652"/>
                  </a:cubicBezTo>
                  <a:cubicBezTo>
                    <a:pt x="1132" y="2678"/>
                    <a:pt x="1196" y="2678"/>
                    <a:pt x="1253" y="2652"/>
                  </a:cubicBezTo>
                  <a:cubicBezTo>
                    <a:pt x="1539" y="2526"/>
                    <a:pt x="2410" y="2027"/>
                    <a:pt x="2323" y="657"/>
                  </a:cubicBezTo>
                  <a:close/>
                </a:path>
              </a:pathLst>
            </a:custGeom>
            <a:solidFill>
              <a:srgbClr val="FFFFFF">
                <a:alpha val="1899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 name="Google Shape;20;p2"/>
            <p:cNvSpPr/>
            <p:nvPr/>
          </p:nvSpPr>
          <p:spPr>
            <a:xfrm>
              <a:off x="497685" y="382955"/>
              <a:ext cx="695160" cy="797400"/>
            </a:xfrm>
            <a:custGeom>
              <a:rect b="b" l="l" r="r" t="t"/>
              <a:pathLst>
                <a:path extrusionOk="0" h="2215" w="1931">
                  <a:moveTo>
                    <a:pt x="1926" y="545"/>
                  </a:moveTo>
                  <a:cubicBezTo>
                    <a:pt x="1921" y="478"/>
                    <a:pt x="1881" y="419"/>
                    <a:pt x="1821" y="390"/>
                  </a:cubicBezTo>
                  <a:lnTo>
                    <a:pt x="1044" y="18"/>
                  </a:lnTo>
                  <a:cubicBezTo>
                    <a:pt x="994" y="-6"/>
                    <a:pt x="937" y="-6"/>
                    <a:pt x="887" y="18"/>
                  </a:cubicBezTo>
                  <a:lnTo>
                    <a:pt x="109" y="390"/>
                  </a:lnTo>
                  <a:cubicBezTo>
                    <a:pt x="50" y="419"/>
                    <a:pt x="10" y="478"/>
                    <a:pt x="5" y="545"/>
                  </a:cubicBezTo>
                  <a:cubicBezTo>
                    <a:pt x="-68" y="1681"/>
                    <a:pt x="655" y="2095"/>
                    <a:pt x="892" y="2199"/>
                  </a:cubicBezTo>
                  <a:cubicBezTo>
                    <a:pt x="939" y="2220"/>
                    <a:pt x="992" y="2220"/>
                    <a:pt x="1039" y="2199"/>
                  </a:cubicBezTo>
                  <a:cubicBezTo>
                    <a:pt x="1276" y="2095"/>
                    <a:pt x="1998" y="1681"/>
                    <a:pt x="1926" y="545"/>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 name="Google Shape;21;p2"/>
            <p:cNvSpPr/>
            <p:nvPr/>
          </p:nvSpPr>
          <p:spPr>
            <a:xfrm>
              <a:off x="566085" y="453875"/>
              <a:ext cx="558000" cy="655560"/>
            </a:xfrm>
            <a:custGeom>
              <a:rect b="b" l="l" r="r" t="t"/>
              <a:pathLst>
                <a:path extrusionOk="0" h="1821" w="1550">
                  <a:moveTo>
                    <a:pt x="1259" y="1443"/>
                  </a:moveTo>
                  <a:cubicBezTo>
                    <a:pt x="1096" y="1652"/>
                    <a:pt x="906" y="1764"/>
                    <a:pt x="794" y="1817"/>
                  </a:cubicBezTo>
                  <a:cubicBezTo>
                    <a:pt x="787" y="1820"/>
                    <a:pt x="780" y="1821"/>
                    <a:pt x="772" y="1821"/>
                  </a:cubicBezTo>
                  <a:cubicBezTo>
                    <a:pt x="767" y="1821"/>
                    <a:pt x="761" y="1819"/>
                    <a:pt x="756" y="1817"/>
                  </a:cubicBezTo>
                  <a:cubicBezTo>
                    <a:pt x="644" y="1764"/>
                    <a:pt x="455" y="1652"/>
                    <a:pt x="292" y="1443"/>
                  </a:cubicBezTo>
                  <a:cubicBezTo>
                    <a:pt x="79" y="1169"/>
                    <a:pt x="-18" y="816"/>
                    <a:pt x="3" y="392"/>
                  </a:cubicBezTo>
                  <a:cubicBezTo>
                    <a:pt x="4" y="375"/>
                    <a:pt x="14" y="360"/>
                    <a:pt x="29" y="353"/>
                  </a:cubicBezTo>
                  <a:lnTo>
                    <a:pt x="756" y="5"/>
                  </a:lnTo>
                  <a:cubicBezTo>
                    <a:pt x="761" y="2"/>
                    <a:pt x="767" y="1"/>
                    <a:pt x="772" y="0"/>
                  </a:cubicBezTo>
                  <a:cubicBezTo>
                    <a:pt x="780" y="0"/>
                    <a:pt x="788" y="1"/>
                    <a:pt x="795" y="5"/>
                  </a:cubicBezTo>
                  <a:lnTo>
                    <a:pt x="1521" y="353"/>
                  </a:lnTo>
                  <a:cubicBezTo>
                    <a:pt x="1537" y="360"/>
                    <a:pt x="1547" y="375"/>
                    <a:pt x="1547" y="392"/>
                  </a:cubicBezTo>
                  <a:cubicBezTo>
                    <a:pt x="1569" y="816"/>
                    <a:pt x="1472" y="1169"/>
                    <a:pt x="1259" y="144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 name="Google Shape;22;p2"/>
            <p:cNvSpPr/>
            <p:nvPr/>
          </p:nvSpPr>
          <p:spPr>
            <a:xfrm>
              <a:off x="844005" y="453875"/>
              <a:ext cx="280080" cy="655560"/>
            </a:xfrm>
            <a:custGeom>
              <a:rect b="b" l="l" r="r" t="t"/>
              <a:pathLst>
                <a:path extrusionOk="0" h="1821" w="778">
                  <a:moveTo>
                    <a:pt x="487" y="1443"/>
                  </a:moveTo>
                  <a:cubicBezTo>
                    <a:pt x="324" y="1652"/>
                    <a:pt x="134" y="1764"/>
                    <a:pt x="22" y="1817"/>
                  </a:cubicBezTo>
                  <a:cubicBezTo>
                    <a:pt x="15" y="1820"/>
                    <a:pt x="8" y="1821"/>
                    <a:pt x="0" y="1821"/>
                  </a:cubicBezTo>
                  <a:lnTo>
                    <a:pt x="0" y="0"/>
                  </a:lnTo>
                  <a:cubicBezTo>
                    <a:pt x="8" y="0"/>
                    <a:pt x="16" y="1"/>
                    <a:pt x="23" y="5"/>
                  </a:cubicBezTo>
                  <a:lnTo>
                    <a:pt x="749" y="353"/>
                  </a:lnTo>
                  <a:cubicBezTo>
                    <a:pt x="765" y="360"/>
                    <a:pt x="775" y="375"/>
                    <a:pt x="775" y="392"/>
                  </a:cubicBezTo>
                  <a:cubicBezTo>
                    <a:pt x="797" y="816"/>
                    <a:pt x="700" y="1169"/>
                    <a:pt x="487" y="1443"/>
                  </a:cubicBezTo>
                  <a:close/>
                </a:path>
              </a:pathLst>
            </a:custGeom>
            <a:solidFill>
              <a:srgbClr val="FFFFFF">
                <a:alpha val="1899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3" name="Google Shape;23;p2"/>
            <p:cNvSpPr/>
            <p:nvPr/>
          </p:nvSpPr>
          <p:spPr>
            <a:xfrm>
              <a:off x="749325" y="631355"/>
              <a:ext cx="191880" cy="105120"/>
            </a:xfrm>
            <a:custGeom>
              <a:rect b="b" l="l" r="r" t="t"/>
              <a:pathLst>
                <a:path extrusionOk="0" h="292" w="533">
                  <a:moveTo>
                    <a:pt x="266" y="0"/>
                  </a:moveTo>
                  <a:cubicBezTo>
                    <a:pt x="120" y="0"/>
                    <a:pt x="0" y="120"/>
                    <a:pt x="0" y="268"/>
                  </a:cubicBezTo>
                  <a:lnTo>
                    <a:pt x="0" y="292"/>
                  </a:lnTo>
                  <a:lnTo>
                    <a:pt x="97" y="292"/>
                  </a:lnTo>
                  <a:lnTo>
                    <a:pt x="97" y="268"/>
                  </a:lnTo>
                  <a:cubicBezTo>
                    <a:pt x="97" y="173"/>
                    <a:pt x="173" y="97"/>
                    <a:pt x="266" y="97"/>
                  </a:cubicBezTo>
                  <a:cubicBezTo>
                    <a:pt x="360" y="97"/>
                    <a:pt x="436" y="173"/>
                    <a:pt x="436" y="268"/>
                  </a:cubicBezTo>
                  <a:lnTo>
                    <a:pt x="436" y="292"/>
                  </a:lnTo>
                  <a:lnTo>
                    <a:pt x="533" y="292"/>
                  </a:lnTo>
                  <a:lnTo>
                    <a:pt x="533" y="268"/>
                  </a:lnTo>
                  <a:cubicBezTo>
                    <a:pt x="533" y="120"/>
                    <a:pt x="413" y="0"/>
                    <a:pt x="266"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 name="Google Shape;24;p2"/>
            <p:cNvSpPr/>
            <p:nvPr/>
          </p:nvSpPr>
          <p:spPr>
            <a:xfrm>
              <a:off x="724845" y="753035"/>
              <a:ext cx="240840" cy="179280"/>
            </a:xfrm>
            <a:custGeom>
              <a:rect b="b" l="l" r="r" t="t"/>
              <a:pathLst>
                <a:path extrusionOk="0" h="498" w="669">
                  <a:moveTo>
                    <a:pt x="358" y="269"/>
                  </a:moveTo>
                  <a:lnTo>
                    <a:pt x="369" y="376"/>
                  </a:lnTo>
                  <a:lnTo>
                    <a:pt x="299" y="376"/>
                  </a:lnTo>
                  <a:lnTo>
                    <a:pt x="310" y="269"/>
                  </a:lnTo>
                  <a:cubicBezTo>
                    <a:pt x="283" y="259"/>
                    <a:pt x="263" y="233"/>
                    <a:pt x="263" y="201"/>
                  </a:cubicBezTo>
                  <a:cubicBezTo>
                    <a:pt x="263" y="161"/>
                    <a:pt x="295" y="129"/>
                    <a:pt x="334" y="129"/>
                  </a:cubicBezTo>
                  <a:cubicBezTo>
                    <a:pt x="374" y="129"/>
                    <a:pt x="406" y="161"/>
                    <a:pt x="406" y="201"/>
                  </a:cubicBezTo>
                  <a:cubicBezTo>
                    <a:pt x="406" y="233"/>
                    <a:pt x="386" y="259"/>
                    <a:pt x="358" y="269"/>
                  </a:cubicBezTo>
                  <a:moveTo>
                    <a:pt x="636" y="0"/>
                  </a:moveTo>
                  <a:lnTo>
                    <a:pt x="33" y="0"/>
                  </a:lnTo>
                  <a:cubicBezTo>
                    <a:pt x="14" y="0"/>
                    <a:pt x="0" y="14"/>
                    <a:pt x="0" y="33"/>
                  </a:cubicBezTo>
                  <a:lnTo>
                    <a:pt x="0" y="464"/>
                  </a:lnTo>
                  <a:cubicBezTo>
                    <a:pt x="0" y="483"/>
                    <a:pt x="14" y="498"/>
                    <a:pt x="33" y="498"/>
                  </a:cubicBezTo>
                  <a:lnTo>
                    <a:pt x="636" y="498"/>
                  </a:lnTo>
                  <a:cubicBezTo>
                    <a:pt x="654" y="498"/>
                    <a:pt x="669" y="483"/>
                    <a:pt x="669" y="464"/>
                  </a:cubicBezTo>
                  <a:lnTo>
                    <a:pt x="669" y="33"/>
                  </a:lnTo>
                  <a:cubicBezTo>
                    <a:pt x="669" y="14"/>
                    <a:pt x="654" y="0"/>
                    <a:pt x="636"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5" name="Google Shape;25;p2"/>
          <p:cNvGrpSpPr/>
          <p:nvPr/>
        </p:nvGrpSpPr>
        <p:grpSpPr>
          <a:xfrm>
            <a:off x="8122617" y="3847859"/>
            <a:ext cx="750948" cy="982622"/>
            <a:chOff x="8202174" y="3933452"/>
            <a:chExt cx="608400" cy="796097"/>
          </a:xfrm>
        </p:grpSpPr>
        <p:sp>
          <p:nvSpPr>
            <p:cNvPr id="26" name="Google Shape;26;p2"/>
            <p:cNvSpPr/>
            <p:nvPr/>
          </p:nvSpPr>
          <p:spPr>
            <a:xfrm>
              <a:off x="8264498" y="3933452"/>
              <a:ext cx="517139" cy="664034"/>
            </a:xfrm>
            <a:custGeom>
              <a:rect b="b" l="l" r="r" t="t"/>
              <a:pathLst>
                <a:path extrusionOk="0" h="895" w="697">
                  <a:moveTo>
                    <a:pt x="697" y="895"/>
                  </a:moveTo>
                  <a:lnTo>
                    <a:pt x="0" y="895"/>
                  </a:lnTo>
                  <a:lnTo>
                    <a:pt x="0" y="0"/>
                  </a:lnTo>
                  <a:lnTo>
                    <a:pt x="697" y="0"/>
                  </a:lnTo>
                  <a:lnTo>
                    <a:pt x="697" y="895"/>
                  </a:lnTo>
                  <a:close/>
                </a:path>
              </a:pathLst>
            </a:custGeom>
            <a:solidFill>
              <a:srgbClr val="FFFFFF">
                <a:alpha val="1899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 name="Google Shape;27;p2"/>
            <p:cNvSpPr/>
            <p:nvPr/>
          </p:nvSpPr>
          <p:spPr>
            <a:xfrm>
              <a:off x="8202174" y="3989097"/>
              <a:ext cx="517139" cy="663292"/>
            </a:xfrm>
            <a:custGeom>
              <a:rect b="b" l="l" r="r" t="t"/>
              <a:pathLst>
                <a:path extrusionOk="0" h="894" w="697">
                  <a:moveTo>
                    <a:pt x="697" y="894"/>
                  </a:moveTo>
                  <a:lnTo>
                    <a:pt x="0" y="894"/>
                  </a:lnTo>
                  <a:lnTo>
                    <a:pt x="0" y="0"/>
                  </a:lnTo>
                  <a:lnTo>
                    <a:pt x="697" y="0"/>
                  </a:lnTo>
                  <a:lnTo>
                    <a:pt x="697" y="894"/>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 name="Google Shape;28;p2"/>
            <p:cNvSpPr/>
            <p:nvPr/>
          </p:nvSpPr>
          <p:spPr>
            <a:xfrm>
              <a:off x="8249659" y="4062548"/>
              <a:ext cx="274521" cy="17807"/>
            </a:xfrm>
            <a:custGeom>
              <a:rect b="b" l="l" r="r" t="t"/>
              <a:pathLst>
                <a:path extrusionOk="0" h="24" w="370">
                  <a:moveTo>
                    <a:pt x="358" y="24"/>
                  </a:moveTo>
                  <a:lnTo>
                    <a:pt x="12" y="24"/>
                  </a:lnTo>
                  <a:cubicBezTo>
                    <a:pt x="6" y="24"/>
                    <a:pt x="0" y="19"/>
                    <a:pt x="0" y="13"/>
                  </a:cubicBezTo>
                  <a:lnTo>
                    <a:pt x="0" y="11"/>
                  </a:lnTo>
                  <a:cubicBezTo>
                    <a:pt x="0" y="5"/>
                    <a:pt x="6" y="0"/>
                    <a:pt x="12" y="0"/>
                  </a:cubicBezTo>
                  <a:lnTo>
                    <a:pt x="358" y="0"/>
                  </a:lnTo>
                  <a:cubicBezTo>
                    <a:pt x="364" y="0"/>
                    <a:pt x="370" y="5"/>
                    <a:pt x="370" y="11"/>
                  </a:cubicBezTo>
                  <a:lnTo>
                    <a:pt x="370" y="13"/>
                  </a:lnTo>
                  <a:cubicBezTo>
                    <a:pt x="370" y="19"/>
                    <a:pt x="364" y="24"/>
                    <a:pt x="358"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 name="Google Shape;29;p2"/>
            <p:cNvSpPr/>
            <p:nvPr/>
          </p:nvSpPr>
          <p:spPr>
            <a:xfrm>
              <a:off x="8249659" y="4561128"/>
              <a:ext cx="274521" cy="17807"/>
            </a:xfrm>
            <a:custGeom>
              <a:rect b="b" l="l" r="r" t="t"/>
              <a:pathLst>
                <a:path extrusionOk="0" h="24" w="370">
                  <a:moveTo>
                    <a:pt x="358" y="24"/>
                  </a:moveTo>
                  <a:lnTo>
                    <a:pt x="12" y="24"/>
                  </a:lnTo>
                  <a:cubicBezTo>
                    <a:pt x="6" y="24"/>
                    <a:pt x="0" y="19"/>
                    <a:pt x="0" y="13"/>
                  </a:cubicBezTo>
                  <a:lnTo>
                    <a:pt x="0" y="11"/>
                  </a:lnTo>
                  <a:cubicBezTo>
                    <a:pt x="0" y="5"/>
                    <a:pt x="6" y="0"/>
                    <a:pt x="12" y="0"/>
                  </a:cubicBezTo>
                  <a:lnTo>
                    <a:pt x="358" y="0"/>
                  </a:lnTo>
                  <a:cubicBezTo>
                    <a:pt x="364" y="0"/>
                    <a:pt x="370" y="5"/>
                    <a:pt x="370" y="11"/>
                  </a:cubicBezTo>
                  <a:lnTo>
                    <a:pt x="370" y="13"/>
                  </a:lnTo>
                  <a:cubicBezTo>
                    <a:pt x="370" y="19"/>
                    <a:pt x="364" y="24"/>
                    <a:pt x="358"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 name="Google Shape;30;p2"/>
            <p:cNvSpPr/>
            <p:nvPr/>
          </p:nvSpPr>
          <p:spPr>
            <a:xfrm>
              <a:off x="8249659" y="4117451"/>
              <a:ext cx="421428" cy="18548"/>
            </a:xfrm>
            <a:custGeom>
              <a:rect b="b" l="l" r="r" t="t"/>
              <a:pathLst>
                <a:path extrusionOk="0" h="25" w="568">
                  <a:moveTo>
                    <a:pt x="556" y="25"/>
                  </a:moveTo>
                  <a:lnTo>
                    <a:pt x="13" y="25"/>
                  </a:lnTo>
                  <a:cubicBezTo>
                    <a:pt x="6" y="25"/>
                    <a:pt x="0" y="20"/>
                    <a:pt x="0" y="13"/>
                  </a:cubicBezTo>
                  <a:cubicBezTo>
                    <a:pt x="0" y="6"/>
                    <a:pt x="6" y="0"/>
                    <a:pt x="13" y="0"/>
                  </a:cubicBezTo>
                  <a:lnTo>
                    <a:pt x="556" y="0"/>
                  </a:lnTo>
                  <a:cubicBezTo>
                    <a:pt x="563" y="0"/>
                    <a:pt x="568" y="6"/>
                    <a:pt x="568" y="13"/>
                  </a:cubicBezTo>
                  <a:cubicBezTo>
                    <a:pt x="568" y="20"/>
                    <a:pt x="563" y="25"/>
                    <a:pt x="556" y="25"/>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 name="Google Shape;31;p2"/>
            <p:cNvSpPr/>
            <p:nvPr/>
          </p:nvSpPr>
          <p:spPr>
            <a:xfrm>
              <a:off x="8249659" y="4173096"/>
              <a:ext cx="421428" cy="18548"/>
            </a:xfrm>
            <a:custGeom>
              <a:rect b="b" l="l" r="r" t="t"/>
              <a:pathLst>
                <a:path extrusionOk="0" h="25" w="568">
                  <a:moveTo>
                    <a:pt x="556" y="25"/>
                  </a:moveTo>
                  <a:lnTo>
                    <a:pt x="13" y="25"/>
                  </a:lnTo>
                  <a:cubicBezTo>
                    <a:pt x="6" y="25"/>
                    <a:pt x="0" y="19"/>
                    <a:pt x="0" y="12"/>
                  </a:cubicBezTo>
                  <a:cubicBezTo>
                    <a:pt x="0" y="6"/>
                    <a:pt x="6" y="0"/>
                    <a:pt x="13" y="0"/>
                  </a:cubicBezTo>
                  <a:lnTo>
                    <a:pt x="556" y="0"/>
                  </a:lnTo>
                  <a:cubicBezTo>
                    <a:pt x="563" y="0"/>
                    <a:pt x="568" y="6"/>
                    <a:pt x="568" y="12"/>
                  </a:cubicBezTo>
                  <a:cubicBezTo>
                    <a:pt x="568" y="19"/>
                    <a:pt x="563" y="25"/>
                    <a:pt x="556" y="25"/>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 name="Google Shape;32;p2"/>
            <p:cNvSpPr/>
            <p:nvPr/>
          </p:nvSpPr>
          <p:spPr>
            <a:xfrm>
              <a:off x="8249659" y="4228742"/>
              <a:ext cx="421428" cy="17807"/>
            </a:xfrm>
            <a:custGeom>
              <a:rect b="b" l="l" r="r" t="t"/>
              <a:pathLst>
                <a:path extrusionOk="0" h="24" w="568">
                  <a:moveTo>
                    <a:pt x="556" y="24"/>
                  </a:moveTo>
                  <a:lnTo>
                    <a:pt x="13" y="24"/>
                  </a:lnTo>
                  <a:cubicBezTo>
                    <a:pt x="6" y="24"/>
                    <a:pt x="0" y="19"/>
                    <a:pt x="0" y="12"/>
                  </a:cubicBezTo>
                  <a:cubicBezTo>
                    <a:pt x="0" y="5"/>
                    <a:pt x="6" y="0"/>
                    <a:pt x="13" y="0"/>
                  </a:cubicBezTo>
                  <a:lnTo>
                    <a:pt x="556" y="0"/>
                  </a:lnTo>
                  <a:cubicBezTo>
                    <a:pt x="563" y="0"/>
                    <a:pt x="568" y="5"/>
                    <a:pt x="568" y="12"/>
                  </a:cubicBezTo>
                  <a:cubicBezTo>
                    <a:pt x="568" y="19"/>
                    <a:pt x="563" y="24"/>
                    <a:pt x="556"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 name="Google Shape;33;p2"/>
            <p:cNvSpPr/>
            <p:nvPr/>
          </p:nvSpPr>
          <p:spPr>
            <a:xfrm>
              <a:off x="8249659" y="4284387"/>
              <a:ext cx="421428" cy="17807"/>
            </a:xfrm>
            <a:custGeom>
              <a:rect b="b" l="l" r="r" t="t"/>
              <a:pathLst>
                <a:path extrusionOk="0" h="24" w="568">
                  <a:moveTo>
                    <a:pt x="556" y="24"/>
                  </a:moveTo>
                  <a:lnTo>
                    <a:pt x="13" y="24"/>
                  </a:lnTo>
                  <a:cubicBezTo>
                    <a:pt x="6" y="24"/>
                    <a:pt x="0" y="19"/>
                    <a:pt x="0" y="12"/>
                  </a:cubicBezTo>
                  <a:cubicBezTo>
                    <a:pt x="0" y="5"/>
                    <a:pt x="6" y="0"/>
                    <a:pt x="13" y="0"/>
                  </a:cubicBezTo>
                  <a:lnTo>
                    <a:pt x="556" y="0"/>
                  </a:lnTo>
                  <a:cubicBezTo>
                    <a:pt x="563" y="0"/>
                    <a:pt x="568" y="5"/>
                    <a:pt x="568" y="12"/>
                  </a:cubicBezTo>
                  <a:cubicBezTo>
                    <a:pt x="568" y="19"/>
                    <a:pt x="563" y="24"/>
                    <a:pt x="556"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 name="Google Shape;34;p2"/>
            <p:cNvSpPr/>
            <p:nvPr/>
          </p:nvSpPr>
          <p:spPr>
            <a:xfrm>
              <a:off x="8249659" y="4339290"/>
              <a:ext cx="421428" cy="17807"/>
            </a:xfrm>
            <a:custGeom>
              <a:rect b="b" l="l" r="r" t="t"/>
              <a:pathLst>
                <a:path extrusionOk="0" h="24" w="568">
                  <a:moveTo>
                    <a:pt x="556" y="24"/>
                  </a:moveTo>
                  <a:lnTo>
                    <a:pt x="13" y="24"/>
                  </a:lnTo>
                  <a:cubicBezTo>
                    <a:pt x="6" y="24"/>
                    <a:pt x="0" y="19"/>
                    <a:pt x="0" y="13"/>
                  </a:cubicBezTo>
                  <a:cubicBezTo>
                    <a:pt x="0" y="6"/>
                    <a:pt x="6" y="0"/>
                    <a:pt x="13" y="0"/>
                  </a:cubicBezTo>
                  <a:lnTo>
                    <a:pt x="556" y="0"/>
                  </a:lnTo>
                  <a:cubicBezTo>
                    <a:pt x="563" y="0"/>
                    <a:pt x="568" y="6"/>
                    <a:pt x="568" y="13"/>
                  </a:cubicBezTo>
                  <a:cubicBezTo>
                    <a:pt x="568" y="19"/>
                    <a:pt x="563" y="24"/>
                    <a:pt x="556"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 name="Google Shape;35;p2"/>
            <p:cNvSpPr/>
            <p:nvPr/>
          </p:nvSpPr>
          <p:spPr>
            <a:xfrm>
              <a:off x="8249659" y="4394935"/>
              <a:ext cx="421428" cy="17807"/>
            </a:xfrm>
            <a:custGeom>
              <a:rect b="b" l="l" r="r" t="t"/>
              <a:pathLst>
                <a:path extrusionOk="0" h="24" w="568">
                  <a:moveTo>
                    <a:pt x="556" y="24"/>
                  </a:moveTo>
                  <a:lnTo>
                    <a:pt x="13" y="24"/>
                  </a:lnTo>
                  <a:cubicBezTo>
                    <a:pt x="6" y="24"/>
                    <a:pt x="0" y="19"/>
                    <a:pt x="0" y="12"/>
                  </a:cubicBezTo>
                  <a:cubicBezTo>
                    <a:pt x="0" y="5"/>
                    <a:pt x="6" y="0"/>
                    <a:pt x="13" y="0"/>
                  </a:cubicBezTo>
                  <a:lnTo>
                    <a:pt x="556" y="0"/>
                  </a:lnTo>
                  <a:cubicBezTo>
                    <a:pt x="563" y="0"/>
                    <a:pt x="568" y="5"/>
                    <a:pt x="568" y="12"/>
                  </a:cubicBezTo>
                  <a:cubicBezTo>
                    <a:pt x="568" y="19"/>
                    <a:pt x="563" y="24"/>
                    <a:pt x="556"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 name="Google Shape;36;p2"/>
            <p:cNvSpPr/>
            <p:nvPr/>
          </p:nvSpPr>
          <p:spPr>
            <a:xfrm>
              <a:off x="8249659" y="4450580"/>
              <a:ext cx="421428" cy="17807"/>
            </a:xfrm>
            <a:custGeom>
              <a:rect b="b" l="l" r="r" t="t"/>
              <a:pathLst>
                <a:path extrusionOk="0" h="24" w="568">
                  <a:moveTo>
                    <a:pt x="556" y="24"/>
                  </a:moveTo>
                  <a:lnTo>
                    <a:pt x="13" y="24"/>
                  </a:lnTo>
                  <a:cubicBezTo>
                    <a:pt x="6" y="24"/>
                    <a:pt x="0" y="19"/>
                    <a:pt x="0" y="12"/>
                  </a:cubicBezTo>
                  <a:cubicBezTo>
                    <a:pt x="0" y="5"/>
                    <a:pt x="6" y="0"/>
                    <a:pt x="13" y="0"/>
                  </a:cubicBezTo>
                  <a:lnTo>
                    <a:pt x="556" y="0"/>
                  </a:lnTo>
                  <a:cubicBezTo>
                    <a:pt x="563" y="0"/>
                    <a:pt x="568" y="5"/>
                    <a:pt x="568" y="12"/>
                  </a:cubicBezTo>
                  <a:cubicBezTo>
                    <a:pt x="568" y="19"/>
                    <a:pt x="563" y="24"/>
                    <a:pt x="556"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 name="Google Shape;37;p2"/>
            <p:cNvSpPr/>
            <p:nvPr/>
          </p:nvSpPr>
          <p:spPr>
            <a:xfrm>
              <a:off x="8249659" y="4505483"/>
              <a:ext cx="421428" cy="18548"/>
            </a:xfrm>
            <a:custGeom>
              <a:rect b="b" l="l" r="r" t="t"/>
              <a:pathLst>
                <a:path extrusionOk="0" h="25" w="568">
                  <a:moveTo>
                    <a:pt x="556" y="25"/>
                  </a:moveTo>
                  <a:lnTo>
                    <a:pt x="13" y="25"/>
                  </a:lnTo>
                  <a:cubicBezTo>
                    <a:pt x="6" y="25"/>
                    <a:pt x="0" y="19"/>
                    <a:pt x="0" y="13"/>
                  </a:cubicBezTo>
                  <a:cubicBezTo>
                    <a:pt x="0" y="6"/>
                    <a:pt x="6" y="0"/>
                    <a:pt x="13" y="0"/>
                  </a:cubicBezTo>
                  <a:lnTo>
                    <a:pt x="556" y="0"/>
                  </a:lnTo>
                  <a:cubicBezTo>
                    <a:pt x="563" y="0"/>
                    <a:pt x="568" y="6"/>
                    <a:pt x="568" y="13"/>
                  </a:cubicBezTo>
                  <a:cubicBezTo>
                    <a:pt x="568" y="19"/>
                    <a:pt x="563" y="25"/>
                    <a:pt x="556" y="25"/>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 name="Google Shape;38;p2"/>
            <p:cNvSpPr/>
            <p:nvPr/>
          </p:nvSpPr>
          <p:spPr>
            <a:xfrm>
              <a:off x="8587247" y="4503999"/>
              <a:ext cx="223327" cy="225549"/>
            </a:xfrm>
            <a:custGeom>
              <a:rect b="b" l="l" r="r" t="t"/>
              <a:pathLst>
                <a:path extrusionOk="0" h="304" w="301">
                  <a:moveTo>
                    <a:pt x="301" y="152"/>
                  </a:moveTo>
                  <a:cubicBezTo>
                    <a:pt x="301" y="236"/>
                    <a:pt x="233" y="304"/>
                    <a:pt x="150" y="304"/>
                  </a:cubicBezTo>
                  <a:cubicBezTo>
                    <a:pt x="67" y="304"/>
                    <a:pt x="0" y="236"/>
                    <a:pt x="0" y="152"/>
                  </a:cubicBezTo>
                  <a:cubicBezTo>
                    <a:pt x="0" y="68"/>
                    <a:pt x="67" y="0"/>
                    <a:pt x="150" y="0"/>
                  </a:cubicBezTo>
                  <a:cubicBezTo>
                    <a:pt x="233" y="0"/>
                    <a:pt x="301" y="68"/>
                    <a:pt x="301" y="152"/>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 name="Google Shape;39;p2"/>
            <p:cNvSpPr/>
            <p:nvPr/>
          </p:nvSpPr>
          <p:spPr>
            <a:xfrm>
              <a:off x="8630281" y="4561128"/>
              <a:ext cx="135035" cy="122420"/>
            </a:xfrm>
            <a:custGeom>
              <a:rect b="b" l="l" r="r" t="t"/>
              <a:pathLst>
                <a:path extrusionOk="0" h="165" w="182">
                  <a:moveTo>
                    <a:pt x="74" y="165"/>
                  </a:moveTo>
                  <a:cubicBezTo>
                    <a:pt x="67" y="165"/>
                    <a:pt x="61" y="162"/>
                    <a:pt x="57" y="156"/>
                  </a:cubicBezTo>
                  <a:lnTo>
                    <a:pt x="4" y="86"/>
                  </a:lnTo>
                  <a:cubicBezTo>
                    <a:pt x="-2" y="76"/>
                    <a:pt x="0" y="63"/>
                    <a:pt x="9" y="56"/>
                  </a:cubicBezTo>
                  <a:cubicBezTo>
                    <a:pt x="18" y="49"/>
                    <a:pt x="31" y="51"/>
                    <a:pt x="38" y="60"/>
                  </a:cubicBezTo>
                  <a:lnTo>
                    <a:pt x="74" y="108"/>
                  </a:lnTo>
                  <a:lnTo>
                    <a:pt x="145" y="9"/>
                  </a:lnTo>
                  <a:cubicBezTo>
                    <a:pt x="151" y="-1"/>
                    <a:pt x="164" y="-3"/>
                    <a:pt x="173" y="4"/>
                  </a:cubicBezTo>
                  <a:cubicBezTo>
                    <a:pt x="183" y="10"/>
                    <a:pt x="185" y="24"/>
                    <a:pt x="178" y="33"/>
                  </a:cubicBezTo>
                  <a:lnTo>
                    <a:pt x="90" y="156"/>
                  </a:lnTo>
                  <a:cubicBezTo>
                    <a:pt x="87" y="162"/>
                    <a:pt x="81" y="165"/>
                    <a:pt x="74" y="165"/>
                  </a:cubicBezTo>
                  <a:close/>
                </a:path>
              </a:pathLst>
            </a:custGeom>
            <a:solidFill>
              <a:schemeClr val="lt1"/>
            </a:solidFill>
            <a:ln>
              <a:noFill/>
            </a:ln>
          </p:spPr>
          <p:txBody>
            <a:bodyPr anchorCtr="1" anchor="ctr" bIns="14400" lIns="90000" spcFirstLastPara="1" rIns="90000" wrap="square" tIns="14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40" name="Google Shape;40;p2"/>
          <p:cNvSpPr/>
          <p:nvPr/>
        </p:nvSpPr>
        <p:spPr>
          <a:xfrm>
            <a:off x="1706099" y="4830472"/>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53" name="Shape 153"/>
        <p:cNvGrpSpPr/>
        <p:nvPr/>
      </p:nvGrpSpPr>
      <p:grpSpPr>
        <a:xfrm>
          <a:off x="0" y="0"/>
          <a:ext cx="0" cy="0"/>
          <a:chOff x="0" y="0"/>
          <a:chExt cx="0" cy="0"/>
        </a:xfrm>
      </p:grpSpPr>
      <p:sp>
        <p:nvSpPr>
          <p:cNvPr id="154" name="Google Shape;154;p11"/>
          <p:cNvSpPr txBox="1"/>
          <p:nvPr>
            <p:ph hasCustomPrompt="1" type="title"/>
          </p:nvPr>
        </p:nvSpPr>
        <p:spPr>
          <a:xfrm>
            <a:off x="1159950" y="1592350"/>
            <a:ext cx="6824100" cy="145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9000"/>
              <a:buNone/>
              <a:defRPr sz="8400">
                <a:solidFill>
                  <a:schemeClr val="lt1"/>
                </a:solidFill>
              </a:defRPr>
            </a:lvl1pPr>
            <a:lvl2pPr lvl="1" algn="ctr">
              <a:spcBef>
                <a:spcPts val="0"/>
              </a:spcBef>
              <a:spcAft>
                <a:spcPts val="0"/>
              </a:spcAft>
              <a:buClr>
                <a:schemeClr val="lt1"/>
              </a:buClr>
              <a:buSzPts val="9000"/>
              <a:buNone/>
              <a:defRPr sz="9000">
                <a:solidFill>
                  <a:schemeClr val="lt1"/>
                </a:solidFill>
              </a:defRPr>
            </a:lvl2pPr>
            <a:lvl3pPr lvl="2" algn="ctr">
              <a:spcBef>
                <a:spcPts val="0"/>
              </a:spcBef>
              <a:spcAft>
                <a:spcPts val="0"/>
              </a:spcAft>
              <a:buClr>
                <a:schemeClr val="lt1"/>
              </a:buClr>
              <a:buSzPts val="9000"/>
              <a:buNone/>
              <a:defRPr sz="9000">
                <a:solidFill>
                  <a:schemeClr val="lt1"/>
                </a:solidFill>
              </a:defRPr>
            </a:lvl3pPr>
            <a:lvl4pPr lvl="3" algn="ctr">
              <a:spcBef>
                <a:spcPts val="0"/>
              </a:spcBef>
              <a:spcAft>
                <a:spcPts val="0"/>
              </a:spcAft>
              <a:buClr>
                <a:schemeClr val="lt1"/>
              </a:buClr>
              <a:buSzPts val="9000"/>
              <a:buNone/>
              <a:defRPr sz="9000">
                <a:solidFill>
                  <a:schemeClr val="lt1"/>
                </a:solidFill>
              </a:defRPr>
            </a:lvl4pPr>
            <a:lvl5pPr lvl="4" algn="ctr">
              <a:spcBef>
                <a:spcPts val="0"/>
              </a:spcBef>
              <a:spcAft>
                <a:spcPts val="0"/>
              </a:spcAft>
              <a:buClr>
                <a:schemeClr val="lt1"/>
              </a:buClr>
              <a:buSzPts val="9000"/>
              <a:buNone/>
              <a:defRPr sz="9000">
                <a:solidFill>
                  <a:schemeClr val="lt1"/>
                </a:solidFill>
              </a:defRPr>
            </a:lvl5pPr>
            <a:lvl6pPr lvl="5" algn="ctr">
              <a:spcBef>
                <a:spcPts val="0"/>
              </a:spcBef>
              <a:spcAft>
                <a:spcPts val="0"/>
              </a:spcAft>
              <a:buClr>
                <a:schemeClr val="lt1"/>
              </a:buClr>
              <a:buSzPts val="9000"/>
              <a:buNone/>
              <a:defRPr sz="9000">
                <a:solidFill>
                  <a:schemeClr val="lt1"/>
                </a:solidFill>
              </a:defRPr>
            </a:lvl6pPr>
            <a:lvl7pPr lvl="6" algn="ctr">
              <a:spcBef>
                <a:spcPts val="0"/>
              </a:spcBef>
              <a:spcAft>
                <a:spcPts val="0"/>
              </a:spcAft>
              <a:buClr>
                <a:schemeClr val="lt1"/>
              </a:buClr>
              <a:buSzPts val="9000"/>
              <a:buNone/>
              <a:defRPr sz="9000">
                <a:solidFill>
                  <a:schemeClr val="lt1"/>
                </a:solidFill>
              </a:defRPr>
            </a:lvl7pPr>
            <a:lvl8pPr lvl="7" algn="ctr">
              <a:spcBef>
                <a:spcPts val="0"/>
              </a:spcBef>
              <a:spcAft>
                <a:spcPts val="0"/>
              </a:spcAft>
              <a:buClr>
                <a:schemeClr val="lt1"/>
              </a:buClr>
              <a:buSzPts val="9000"/>
              <a:buNone/>
              <a:defRPr sz="9000">
                <a:solidFill>
                  <a:schemeClr val="lt1"/>
                </a:solidFill>
              </a:defRPr>
            </a:lvl8pPr>
            <a:lvl9pPr lvl="8" algn="ctr">
              <a:spcBef>
                <a:spcPts val="0"/>
              </a:spcBef>
              <a:spcAft>
                <a:spcPts val="0"/>
              </a:spcAft>
              <a:buClr>
                <a:schemeClr val="lt1"/>
              </a:buClr>
              <a:buSzPts val="9000"/>
              <a:buNone/>
              <a:defRPr sz="9000">
                <a:solidFill>
                  <a:schemeClr val="lt1"/>
                </a:solidFill>
              </a:defRPr>
            </a:lvl9pPr>
          </a:lstStyle>
          <a:p>
            <a:r>
              <a:t>xx%</a:t>
            </a:r>
          </a:p>
        </p:txBody>
      </p:sp>
      <p:sp>
        <p:nvSpPr>
          <p:cNvPr id="155" name="Google Shape;155;p11"/>
          <p:cNvSpPr txBox="1"/>
          <p:nvPr>
            <p:ph idx="1" type="subTitle"/>
          </p:nvPr>
        </p:nvSpPr>
        <p:spPr>
          <a:xfrm>
            <a:off x="1159950" y="3192950"/>
            <a:ext cx="6824100" cy="35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56" name="Google Shape;156;p11"/>
          <p:cNvSpPr/>
          <p:nvPr/>
        </p:nvSpPr>
        <p:spPr>
          <a:xfrm>
            <a:off x="5950875" y="-65259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 name="Google Shape;157;p11"/>
          <p:cNvSpPr/>
          <p:nvPr/>
        </p:nvSpPr>
        <p:spPr>
          <a:xfrm>
            <a:off x="-542185" y="2032118"/>
            <a:ext cx="1070280" cy="1079280"/>
          </a:xfrm>
          <a:custGeom>
            <a:rect b="b" l="l" r="r" t="t"/>
            <a:pathLst>
              <a:path extrusionOk="0" h="2998" w="2973">
                <a:moveTo>
                  <a:pt x="1487" y="474"/>
                </a:moveTo>
                <a:cubicBezTo>
                  <a:pt x="926" y="474"/>
                  <a:pt x="470" y="933"/>
                  <a:pt x="470" y="1499"/>
                </a:cubicBezTo>
                <a:cubicBezTo>
                  <a:pt x="470" y="2064"/>
                  <a:pt x="926" y="2524"/>
                  <a:pt x="1487" y="2524"/>
                </a:cubicBezTo>
                <a:cubicBezTo>
                  <a:pt x="2047" y="2524"/>
                  <a:pt x="2504" y="2064"/>
                  <a:pt x="2504" y="1499"/>
                </a:cubicBezTo>
                <a:cubicBezTo>
                  <a:pt x="2504" y="933"/>
                  <a:pt x="2047" y="474"/>
                  <a:pt x="1487" y="474"/>
                </a:cubicBezTo>
                <a:moveTo>
                  <a:pt x="1487" y="2998"/>
                </a:moveTo>
                <a:cubicBezTo>
                  <a:pt x="667" y="2998"/>
                  <a:pt x="0" y="2325"/>
                  <a:pt x="0" y="1499"/>
                </a:cubicBezTo>
                <a:cubicBezTo>
                  <a:pt x="0" y="673"/>
                  <a:pt x="667" y="0"/>
                  <a:pt x="1487" y="0"/>
                </a:cubicBezTo>
                <a:cubicBezTo>
                  <a:pt x="2306" y="0"/>
                  <a:pt x="2973" y="673"/>
                  <a:pt x="2973" y="1499"/>
                </a:cubicBezTo>
                <a:cubicBezTo>
                  <a:pt x="2973" y="2325"/>
                  <a:pt x="2306" y="2998"/>
                  <a:pt x="1487" y="299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 name="Google Shape;158;p11"/>
          <p:cNvSpPr/>
          <p:nvPr/>
        </p:nvSpPr>
        <p:spPr>
          <a:xfrm>
            <a:off x="5142575" y="4603990"/>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 name="Google Shape;159;p11"/>
          <p:cNvSpPr/>
          <p:nvPr/>
        </p:nvSpPr>
        <p:spPr>
          <a:xfrm>
            <a:off x="3266824" y="-298003"/>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 name="Google Shape;160;p11"/>
          <p:cNvSpPr/>
          <p:nvPr/>
        </p:nvSpPr>
        <p:spPr>
          <a:xfrm>
            <a:off x="310425" y="394122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 name="Google Shape;161;p11"/>
          <p:cNvSpPr/>
          <p:nvPr/>
        </p:nvSpPr>
        <p:spPr>
          <a:xfrm>
            <a:off x="8362800" y="1202300"/>
            <a:ext cx="608400" cy="6084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11"/>
          <p:cNvSpPr/>
          <p:nvPr/>
        </p:nvSpPr>
        <p:spPr>
          <a:xfrm>
            <a:off x="2097699" y="4830472"/>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63" name="Google Shape;163;p11"/>
          <p:cNvGrpSpPr/>
          <p:nvPr/>
        </p:nvGrpSpPr>
        <p:grpSpPr>
          <a:xfrm>
            <a:off x="407946" y="239591"/>
            <a:ext cx="698650" cy="984875"/>
            <a:chOff x="8000746" y="383154"/>
            <a:chExt cx="698650" cy="984875"/>
          </a:xfrm>
        </p:grpSpPr>
        <p:sp>
          <p:nvSpPr>
            <p:cNvPr id="164" name="Google Shape;164;p11"/>
            <p:cNvSpPr/>
            <p:nvPr/>
          </p:nvSpPr>
          <p:spPr>
            <a:xfrm>
              <a:off x="8003775" y="1121684"/>
              <a:ext cx="666343" cy="246345"/>
            </a:xfrm>
            <a:custGeom>
              <a:rect b="b" l="l" r="r" t="t"/>
              <a:pathLst>
                <a:path extrusionOk="0" h="488" w="1320">
                  <a:moveTo>
                    <a:pt x="1232" y="488"/>
                  </a:moveTo>
                  <a:lnTo>
                    <a:pt x="87" y="488"/>
                  </a:lnTo>
                  <a:cubicBezTo>
                    <a:pt x="39" y="488"/>
                    <a:pt x="0" y="449"/>
                    <a:pt x="0" y="401"/>
                  </a:cubicBezTo>
                  <a:lnTo>
                    <a:pt x="0" y="87"/>
                  </a:lnTo>
                  <a:cubicBezTo>
                    <a:pt x="0" y="39"/>
                    <a:pt x="39" y="0"/>
                    <a:pt x="87" y="0"/>
                  </a:cubicBezTo>
                  <a:lnTo>
                    <a:pt x="1232" y="0"/>
                  </a:lnTo>
                  <a:cubicBezTo>
                    <a:pt x="1280" y="0"/>
                    <a:pt x="1320" y="39"/>
                    <a:pt x="1320" y="87"/>
                  </a:cubicBezTo>
                  <a:lnTo>
                    <a:pt x="1320" y="401"/>
                  </a:lnTo>
                  <a:cubicBezTo>
                    <a:pt x="1320" y="449"/>
                    <a:pt x="1280" y="488"/>
                    <a:pt x="1232" y="488"/>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 name="Google Shape;165;p11"/>
            <p:cNvSpPr/>
            <p:nvPr/>
          </p:nvSpPr>
          <p:spPr>
            <a:xfrm>
              <a:off x="8076467" y="1204472"/>
              <a:ext cx="105504" cy="102980"/>
            </a:xfrm>
            <a:custGeom>
              <a:rect b="b" l="l" r="r" t="t"/>
              <a:pathLst>
                <a:path extrusionOk="0" h="204" w="209">
                  <a:moveTo>
                    <a:pt x="123" y="71"/>
                  </a:moveTo>
                  <a:lnTo>
                    <a:pt x="179" y="24"/>
                  </a:lnTo>
                  <a:lnTo>
                    <a:pt x="209" y="79"/>
                  </a:lnTo>
                  <a:lnTo>
                    <a:pt x="143" y="102"/>
                  </a:lnTo>
                  <a:lnTo>
                    <a:pt x="209" y="125"/>
                  </a:lnTo>
                  <a:lnTo>
                    <a:pt x="177" y="182"/>
                  </a:lnTo>
                  <a:lnTo>
                    <a:pt x="123" y="134"/>
                  </a:lnTo>
                  <a:lnTo>
                    <a:pt x="136" y="204"/>
                  </a:lnTo>
                  <a:lnTo>
                    <a:pt x="73" y="204"/>
                  </a:lnTo>
                  <a:lnTo>
                    <a:pt x="86" y="134"/>
                  </a:lnTo>
                  <a:lnTo>
                    <a:pt x="33" y="182"/>
                  </a:lnTo>
                  <a:lnTo>
                    <a:pt x="0" y="124"/>
                  </a:lnTo>
                  <a:lnTo>
                    <a:pt x="66" y="101"/>
                  </a:lnTo>
                  <a:lnTo>
                    <a:pt x="0"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 name="Google Shape;166;p11"/>
            <p:cNvSpPr/>
            <p:nvPr/>
          </p:nvSpPr>
          <p:spPr>
            <a:xfrm>
              <a:off x="8214783" y="1204472"/>
              <a:ext cx="105504" cy="102980"/>
            </a:xfrm>
            <a:custGeom>
              <a:rect b="b" l="l" r="r" t="t"/>
              <a:pathLst>
                <a:path extrusionOk="0" h="204" w="209">
                  <a:moveTo>
                    <a:pt x="123" y="71"/>
                  </a:moveTo>
                  <a:lnTo>
                    <a:pt x="179" y="24"/>
                  </a:lnTo>
                  <a:lnTo>
                    <a:pt x="209" y="79"/>
                  </a:lnTo>
                  <a:lnTo>
                    <a:pt x="143" y="102"/>
                  </a:lnTo>
                  <a:lnTo>
                    <a:pt x="209" y="125"/>
                  </a:lnTo>
                  <a:lnTo>
                    <a:pt x="177" y="182"/>
                  </a:lnTo>
                  <a:lnTo>
                    <a:pt x="123" y="134"/>
                  </a:lnTo>
                  <a:lnTo>
                    <a:pt x="137" y="204"/>
                  </a:lnTo>
                  <a:lnTo>
                    <a:pt x="74" y="204"/>
                  </a:lnTo>
                  <a:lnTo>
                    <a:pt x="87" y="134"/>
                  </a:lnTo>
                  <a:lnTo>
                    <a:pt x="33" y="182"/>
                  </a:lnTo>
                  <a:lnTo>
                    <a:pt x="0" y="124"/>
                  </a:lnTo>
                  <a:lnTo>
                    <a:pt x="66" y="101"/>
                  </a:lnTo>
                  <a:lnTo>
                    <a:pt x="0"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 name="Google Shape;167;p11"/>
            <p:cNvSpPr/>
            <p:nvPr/>
          </p:nvSpPr>
          <p:spPr>
            <a:xfrm>
              <a:off x="8353100" y="1204472"/>
              <a:ext cx="106009" cy="102980"/>
            </a:xfrm>
            <a:custGeom>
              <a:rect b="b" l="l" r="r" t="t"/>
              <a:pathLst>
                <a:path extrusionOk="0" h="204" w="210">
                  <a:moveTo>
                    <a:pt x="123" y="71"/>
                  </a:moveTo>
                  <a:lnTo>
                    <a:pt x="179" y="24"/>
                  </a:lnTo>
                  <a:lnTo>
                    <a:pt x="210" y="79"/>
                  </a:lnTo>
                  <a:lnTo>
                    <a:pt x="143" y="102"/>
                  </a:lnTo>
                  <a:lnTo>
                    <a:pt x="210" y="125"/>
                  </a:lnTo>
                  <a:lnTo>
                    <a:pt x="177" y="182"/>
                  </a:lnTo>
                  <a:lnTo>
                    <a:pt x="123" y="134"/>
                  </a:lnTo>
                  <a:lnTo>
                    <a:pt x="137" y="204"/>
                  </a:lnTo>
                  <a:lnTo>
                    <a:pt x="74" y="204"/>
                  </a:lnTo>
                  <a:lnTo>
                    <a:pt x="87" y="134"/>
                  </a:lnTo>
                  <a:lnTo>
                    <a:pt x="33" y="182"/>
                  </a:lnTo>
                  <a:lnTo>
                    <a:pt x="0" y="124"/>
                  </a:lnTo>
                  <a:lnTo>
                    <a:pt x="66" y="101"/>
                  </a:lnTo>
                  <a:lnTo>
                    <a:pt x="0"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 name="Google Shape;168;p11"/>
            <p:cNvSpPr/>
            <p:nvPr/>
          </p:nvSpPr>
          <p:spPr>
            <a:xfrm>
              <a:off x="8491416" y="1204472"/>
              <a:ext cx="106009" cy="102980"/>
            </a:xfrm>
            <a:custGeom>
              <a:rect b="b" l="l" r="r" t="t"/>
              <a:pathLst>
                <a:path extrusionOk="0" h="204" w="210">
                  <a:moveTo>
                    <a:pt x="123" y="71"/>
                  </a:moveTo>
                  <a:lnTo>
                    <a:pt x="180" y="24"/>
                  </a:lnTo>
                  <a:lnTo>
                    <a:pt x="210" y="79"/>
                  </a:lnTo>
                  <a:lnTo>
                    <a:pt x="143" y="102"/>
                  </a:lnTo>
                  <a:lnTo>
                    <a:pt x="210" y="125"/>
                  </a:lnTo>
                  <a:lnTo>
                    <a:pt x="177" y="182"/>
                  </a:lnTo>
                  <a:lnTo>
                    <a:pt x="123" y="134"/>
                  </a:lnTo>
                  <a:lnTo>
                    <a:pt x="137" y="204"/>
                  </a:lnTo>
                  <a:lnTo>
                    <a:pt x="74" y="204"/>
                  </a:lnTo>
                  <a:lnTo>
                    <a:pt x="87" y="134"/>
                  </a:lnTo>
                  <a:lnTo>
                    <a:pt x="34" y="182"/>
                  </a:lnTo>
                  <a:lnTo>
                    <a:pt x="0" y="124"/>
                  </a:lnTo>
                  <a:lnTo>
                    <a:pt x="66" y="101"/>
                  </a:lnTo>
                  <a:lnTo>
                    <a:pt x="1"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 name="Google Shape;169;p11"/>
            <p:cNvSpPr/>
            <p:nvPr/>
          </p:nvSpPr>
          <p:spPr>
            <a:xfrm>
              <a:off x="8000746" y="383154"/>
              <a:ext cx="671895" cy="671895"/>
            </a:xfrm>
            <a:custGeom>
              <a:rect b="b" l="l" r="r" t="t"/>
              <a:pathLst>
                <a:path extrusionOk="0" h="1331" w="1331">
                  <a:moveTo>
                    <a:pt x="1331" y="665"/>
                  </a:moveTo>
                  <a:cubicBezTo>
                    <a:pt x="1331" y="1033"/>
                    <a:pt x="1033" y="1331"/>
                    <a:pt x="666" y="1331"/>
                  </a:cubicBezTo>
                  <a:cubicBezTo>
                    <a:pt x="298" y="1331"/>
                    <a:pt x="0" y="1033"/>
                    <a:pt x="0" y="665"/>
                  </a:cubicBezTo>
                  <a:cubicBezTo>
                    <a:pt x="0" y="298"/>
                    <a:pt x="298" y="0"/>
                    <a:pt x="666" y="0"/>
                  </a:cubicBezTo>
                  <a:cubicBezTo>
                    <a:pt x="1033" y="0"/>
                    <a:pt x="1331" y="298"/>
                    <a:pt x="1331" y="66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 name="Google Shape;170;p11"/>
            <p:cNvSpPr/>
            <p:nvPr/>
          </p:nvSpPr>
          <p:spPr>
            <a:xfrm>
              <a:off x="8000746" y="383154"/>
              <a:ext cx="671895" cy="672400"/>
            </a:xfrm>
            <a:custGeom>
              <a:rect b="b" l="l" r="r" t="t"/>
              <a:pathLst>
                <a:path extrusionOk="0" h="1332" w="1331">
                  <a:moveTo>
                    <a:pt x="666" y="1157"/>
                  </a:moveTo>
                  <a:cubicBezTo>
                    <a:pt x="544" y="1157"/>
                    <a:pt x="433" y="1113"/>
                    <a:pt x="347" y="1040"/>
                  </a:cubicBezTo>
                  <a:cubicBezTo>
                    <a:pt x="326" y="1022"/>
                    <a:pt x="314" y="996"/>
                    <a:pt x="314" y="969"/>
                  </a:cubicBezTo>
                  <a:cubicBezTo>
                    <a:pt x="314" y="845"/>
                    <a:pt x="414" y="746"/>
                    <a:pt x="538" y="746"/>
                  </a:cubicBezTo>
                  <a:lnTo>
                    <a:pt x="794" y="746"/>
                  </a:lnTo>
                  <a:cubicBezTo>
                    <a:pt x="917" y="746"/>
                    <a:pt x="1017" y="845"/>
                    <a:pt x="1017" y="969"/>
                  </a:cubicBezTo>
                  <a:cubicBezTo>
                    <a:pt x="1017" y="996"/>
                    <a:pt x="1005" y="1022"/>
                    <a:pt x="984" y="1040"/>
                  </a:cubicBezTo>
                  <a:cubicBezTo>
                    <a:pt x="898" y="1113"/>
                    <a:pt x="787" y="1157"/>
                    <a:pt x="666" y="1157"/>
                  </a:cubicBezTo>
                  <a:moveTo>
                    <a:pt x="666" y="199"/>
                  </a:moveTo>
                  <a:cubicBezTo>
                    <a:pt x="787" y="199"/>
                    <a:pt x="886" y="298"/>
                    <a:pt x="886" y="420"/>
                  </a:cubicBezTo>
                  <a:cubicBezTo>
                    <a:pt x="886" y="540"/>
                    <a:pt x="787" y="639"/>
                    <a:pt x="666" y="639"/>
                  </a:cubicBezTo>
                  <a:cubicBezTo>
                    <a:pt x="544" y="639"/>
                    <a:pt x="445" y="540"/>
                    <a:pt x="445" y="420"/>
                  </a:cubicBezTo>
                  <a:cubicBezTo>
                    <a:pt x="445" y="298"/>
                    <a:pt x="544" y="199"/>
                    <a:pt x="666" y="199"/>
                  </a:cubicBezTo>
                  <a:moveTo>
                    <a:pt x="666" y="0"/>
                  </a:moveTo>
                  <a:cubicBezTo>
                    <a:pt x="298" y="0"/>
                    <a:pt x="0" y="298"/>
                    <a:pt x="0" y="665"/>
                  </a:cubicBezTo>
                  <a:cubicBezTo>
                    <a:pt x="0" y="1033"/>
                    <a:pt x="298" y="1332"/>
                    <a:pt x="666" y="1332"/>
                  </a:cubicBezTo>
                  <a:cubicBezTo>
                    <a:pt x="1033" y="1332"/>
                    <a:pt x="1331" y="1033"/>
                    <a:pt x="1331" y="665"/>
                  </a:cubicBezTo>
                  <a:cubicBezTo>
                    <a:pt x="1331" y="298"/>
                    <a:pt x="1033" y="0"/>
                    <a:pt x="666"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 name="Google Shape;171;p11"/>
            <p:cNvSpPr/>
            <p:nvPr/>
          </p:nvSpPr>
          <p:spPr>
            <a:xfrm>
              <a:off x="8456080" y="828897"/>
              <a:ext cx="243316" cy="243316"/>
            </a:xfrm>
            <a:custGeom>
              <a:rect b="b" l="l" r="r" t="t"/>
              <a:pathLst>
                <a:path extrusionOk="0" h="482" w="482">
                  <a:moveTo>
                    <a:pt x="241" y="0"/>
                  </a:moveTo>
                  <a:cubicBezTo>
                    <a:pt x="374" y="0"/>
                    <a:pt x="482" y="108"/>
                    <a:pt x="482" y="241"/>
                  </a:cubicBezTo>
                  <a:cubicBezTo>
                    <a:pt x="482" y="374"/>
                    <a:pt x="374" y="482"/>
                    <a:pt x="241" y="482"/>
                  </a:cubicBezTo>
                  <a:cubicBezTo>
                    <a:pt x="108" y="482"/>
                    <a:pt x="0" y="374"/>
                    <a:pt x="0" y="241"/>
                  </a:cubicBezTo>
                  <a:cubicBezTo>
                    <a:pt x="0" y="108"/>
                    <a:pt x="108" y="0"/>
                    <a:pt x="241" y="0"/>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 name="Google Shape;172;p11"/>
            <p:cNvSpPr/>
            <p:nvPr/>
          </p:nvSpPr>
          <p:spPr>
            <a:xfrm>
              <a:off x="8535334" y="869281"/>
              <a:ext cx="94903" cy="51490"/>
            </a:xfrm>
            <a:custGeom>
              <a:rect b="b" l="l" r="r" t="t"/>
              <a:pathLst>
                <a:path extrusionOk="0" h="102" w="188">
                  <a:moveTo>
                    <a:pt x="94" y="0"/>
                  </a:moveTo>
                  <a:cubicBezTo>
                    <a:pt x="42" y="0"/>
                    <a:pt x="0" y="42"/>
                    <a:pt x="0" y="94"/>
                  </a:cubicBezTo>
                  <a:lnTo>
                    <a:pt x="0" y="102"/>
                  </a:lnTo>
                  <a:lnTo>
                    <a:pt x="34" y="102"/>
                  </a:lnTo>
                  <a:lnTo>
                    <a:pt x="34" y="94"/>
                  </a:lnTo>
                  <a:cubicBezTo>
                    <a:pt x="34" y="61"/>
                    <a:pt x="61" y="34"/>
                    <a:pt x="94" y="34"/>
                  </a:cubicBezTo>
                  <a:cubicBezTo>
                    <a:pt x="127" y="34"/>
                    <a:pt x="153" y="61"/>
                    <a:pt x="153" y="94"/>
                  </a:cubicBezTo>
                  <a:lnTo>
                    <a:pt x="153" y="102"/>
                  </a:lnTo>
                  <a:lnTo>
                    <a:pt x="188" y="102"/>
                  </a:lnTo>
                  <a:lnTo>
                    <a:pt x="188" y="94"/>
                  </a:lnTo>
                  <a:cubicBezTo>
                    <a:pt x="188" y="42"/>
                    <a:pt x="145" y="0"/>
                    <a:pt x="94"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 name="Google Shape;173;p11"/>
            <p:cNvSpPr/>
            <p:nvPr/>
          </p:nvSpPr>
          <p:spPr>
            <a:xfrm>
              <a:off x="8522714" y="928848"/>
              <a:ext cx="119639" cy="88341"/>
            </a:xfrm>
            <a:custGeom>
              <a:rect b="b" l="l" r="r" t="t"/>
              <a:pathLst>
                <a:path extrusionOk="0" h="175" w="237">
                  <a:moveTo>
                    <a:pt x="127" y="95"/>
                  </a:moveTo>
                  <a:lnTo>
                    <a:pt x="131" y="132"/>
                  </a:lnTo>
                  <a:lnTo>
                    <a:pt x="106" y="132"/>
                  </a:lnTo>
                  <a:lnTo>
                    <a:pt x="110" y="95"/>
                  </a:lnTo>
                  <a:cubicBezTo>
                    <a:pt x="100" y="91"/>
                    <a:pt x="93" y="82"/>
                    <a:pt x="93" y="71"/>
                  </a:cubicBezTo>
                  <a:cubicBezTo>
                    <a:pt x="93" y="57"/>
                    <a:pt x="105" y="46"/>
                    <a:pt x="119" y="46"/>
                  </a:cubicBezTo>
                  <a:cubicBezTo>
                    <a:pt x="133" y="46"/>
                    <a:pt x="144" y="57"/>
                    <a:pt x="144" y="71"/>
                  </a:cubicBezTo>
                  <a:cubicBezTo>
                    <a:pt x="144" y="82"/>
                    <a:pt x="137" y="91"/>
                    <a:pt x="127" y="95"/>
                  </a:cubicBezTo>
                  <a:moveTo>
                    <a:pt x="225" y="0"/>
                  </a:moveTo>
                  <a:lnTo>
                    <a:pt x="12" y="0"/>
                  </a:lnTo>
                  <a:cubicBezTo>
                    <a:pt x="6" y="0"/>
                    <a:pt x="0" y="6"/>
                    <a:pt x="0" y="12"/>
                  </a:cubicBezTo>
                  <a:lnTo>
                    <a:pt x="0" y="163"/>
                  </a:lnTo>
                  <a:cubicBezTo>
                    <a:pt x="0" y="170"/>
                    <a:pt x="6" y="175"/>
                    <a:pt x="12" y="175"/>
                  </a:cubicBezTo>
                  <a:lnTo>
                    <a:pt x="225" y="175"/>
                  </a:lnTo>
                  <a:cubicBezTo>
                    <a:pt x="232" y="175"/>
                    <a:pt x="237" y="170"/>
                    <a:pt x="237" y="163"/>
                  </a:cubicBezTo>
                  <a:lnTo>
                    <a:pt x="237" y="12"/>
                  </a:lnTo>
                  <a:cubicBezTo>
                    <a:pt x="237" y="6"/>
                    <a:pt x="232" y="0"/>
                    <a:pt x="225" y="0"/>
                  </a:cubicBezTo>
                  <a:close/>
                </a:path>
              </a:pathLst>
            </a:custGeom>
            <a:solidFill>
              <a:schemeClr val="lt1"/>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4" name="Shape 1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dk2"/>
        </a:solidFill>
      </p:bgPr>
    </p:bg>
    <p:spTree>
      <p:nvGrpSpPr>
        <p:cNvPr id="175" name="Shape 175"/>
        <p:cNvGrpSpPr/>
        <p:nvPr/>
      </p:nvGrpSpPr>
      <p:grpSpPr>
        <a:xfrm>
          <a:off x="0" y="0"/>
          <a:ext cx="0" cy="0"/>
          <a:chOff x="0" y="0"/>
          <a:chExt cx="0" cy="0"/>
        </a:xfrm>
      </p:grpSpPr>
      <p:sp>
        <p:nvSpPr>
          <p:cNvPr id="176" name="Google Shape;176;p13"/>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7" name="Google Shape;177;p13"/>
          <p:cNvSpPr txBox="1"/>
          <p:nvPr>
            <p:ph hasCustomPrompt="1" idx="2" type="title"/>
          </p:nvPr>
        </p:nvSpPr>
        <p:spPr>
          <a:xfrm>
            <a:off x="926525" y="16172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p:nvPr>
            <p:ph hasCustomPrompt="1" idx="3" type="title"/>
          </p:nvPr>
        </p:nvSpPr>
        <p:spPr>
          <a:xfrm>
            <a:off x="926525" y="3137754"/>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p:nvPr>
            <p:ph hasCustomPrompt="1" idx="4" type="title"/>
          </p:nvPr>
        </p:nvSpPr>
        <p:spPr>
          <a:xfrm>
            <a:off x="3549596" y="16172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p:nvPr>
            <p:ph hasCustomPrompt="1" idx="5" type="title"/>
          </p:nvPr>
        </p:nvSpPr>
        <p:spPr>
          <a:xfrm>
            <a:off x="3549596" y="3137754"/>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p:nvPr>
            <p:ph hasCustomPrompt="1" idx="6" type="title"/>
          </p:nvPr>
        </p:nvSpPr>
        <p:spPr>
          <a:xfrm>
            <a:off x="6172674" y="16172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p:nvPr>
            <p:ph hasCustomPrompt="1" idx="7" type="title"/>
          </p:nvPr>
        </p:nvSpPr>
        <p:spPr>
          <a:xfrm>
            <a:off x="6172674" y="3137754"/>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p:nvPr>
            <p:ph idx="1" type="subTitle"/>
          </p:nvPr>
        </p:nvSpPr>
        <p:spPr>
          <a:xfrm>
            <a:off x="926525" y="2086362"/>
            <a:ext cx="2044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Poppins"/>
              <a:buNone/>
              <a:defRPr sz="2400">
                <a:latin typeface="Poppins"/>
                <a:ea typeface="Poppins"/>
                <a:cs typeface="Poppins"/>
                <a:sym typeface="Poppins"/>
              </a:defRPr>
            </a:lvl2pPr>
            <a:lvl3pPr lvl="2" rtl="0">
              <a:lnSpc>
                <a:spcPct val="100000"/>
              </a:lnSpc>
              <a:spcBef>
                <a:spcPts val="0"/>
              </a:spcBef>
              <a:spcAft>
                <a:spcPts val="0"/>
              </a:spcAft>
              <a:buSzPts val="2400"/>
              <a:buFont typeface="Poppins"/>
              <a:buNone/>
              <a:defRPr sz="2400">
                <a:latin typeface="Poppins"/>
                <a:ea typeface="Poppins"/>
                <a:cs typeface="Poppins"/>
                <a:sym typeface="Poppins"/>
              </a:defRPr>
            </a:lvl3pPr>
            <a:lvl4pPr lvl="3" rtl="0">
              <a:lnSpc>
                <a:spcPct val="100000"/>
              </a:lnSpc>
              <a:spcBef>
                <a:spcPts val="0"/>
              </a:spcBef>
              <a:spcAft>
                <a:spcPts val="0"/>
              </a:spcAft>
              <a:buSzPts val="2400"/>
              <a:buFont typeface="Poppins"/>
              <a:buNone/>
              <a:defRPr sz="2400">
                <a:latin typeface="Poppins"/>
                <a:ea typeface="Poppins"/>
                <a:cs typeface="Poppins"/>
                <a:sym typeface="Poppins"/>
              </a:defRPr>
            </a:lvl4pPr>
            <a:lvl5pPr lvl="4" rtl="0">
              <a:lnSpc>
                <a:spcPct val="100000"/>
              </a:lnSpc>
              <a:spcBef>
                <a:spcPts val="0"/>
              </a:spcBef>
              <a:spcAft>
                <a:spcPts val="0"/>
              </a:spcAft>
              <a:buSzPts val="2400"/>
              <a:buFont typeface="Poppins"/>
              <a:buNone/>
              <a:defRPr sz="2400">
                <a:latin typeface="Poppins"/>
                <a:ea typeface="Poppins"/>
                <a:cs typeface="Poppins"/>
                <a:sym typeface="Poppins"/>
              </a:defRPr>
            </a:lvl5pPr>
            <a:lvl6pPr lvl="5" rtl="0">
              <a:lnSpc>
                <a:spcPct val="100000"/>
              </a:lnSpc>
              <a:spcBef>
                <a:spcPts val="0"/>
              </a:spcBef>
              <a:spcAft>
                <a:spcPts val="0"/>
              </a:spcAft>
              <a:buSzPts val="2400"/>
              <a:buFont typeface="Poppins"/>
              <a:buNone/>
              <a:defRPr sz="2400">
                <a:latin typeface="Poppins"/>
                <a:ea typeface="Poppins"/>
                <a:cs typeface="Poppins"/>
                <a:sym typeface="Poppins"/>
              </a:defRPr>
            </a:lvl6pPr>
            <a:lvl7pPr lvl="6" rtl="0">
              <a:lnSpc>
                <a:spcPct val="100000"/>
              </a:lnSpc>
              <a:spcBef>
                <a:spcPts val="0"/>
              </a:spcBef>
              <a:spcAft>
                <a:spcPts val="0"/>
              </a:spcAft>
              <a:buSzPts val="2400"/>
              <a:buFont typeface="Poppins"/>
              <a:buNone/>
              <a:defRPr sz="2400">
                <a:latin typeface="Poppins"/>
                <a:ea typeface="Poppins"/>
                <a:cs typeface="Poppins"/>
                <a:sym typeface="Poppins"/>
              </a:defRPr>
            </a:lvl7pPr>
            <a:lvl8pPr lvl="7" rtl="0">
              <a:lnSpc>
                <a:spcPct val="100000"/>
              </a:lnSpc>
              <a:spcBef>
                <a:spcPts val="0"/>
              </a:spcBef>
              <a:spcAft>
                <a:spcPts val="0"/>
              </a:spcAft>
              <a:buSzPts val="2400"/>
              <a:buFont typeface="Poppins"/>
              <a:buNone/>
              <a:defRPr sz="2400">
                <a:latin typeface="Poppins"/>
                <a:ea typeface="Poppins"/>
                <a:cs typeface="Poppins"/>
                <a:sym typeface="Poppins"/>
              </a:defRPr>
            </a:lvl8pPr>
            <a:lvl9pPr lvl="8" rtl="0">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84" name="Google Shape;184;p13"/>
          <p:cNvSpPr txBox="1"/>
          <p:nvPr>
            <p:ph idx="8" type="subTitle"/>
          </p:nvPr>
        </p:nvSpPr>
        <p:spPr>
          <a:xfrm>
            <a:off x="3549600" y="2086362"/>
            <a:ext cx="2044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Poppins"/>
              <a:buNone/>
              <a:defRPr sz="2400">
                <a:latin typeface="Poppins"/>
                <a:ea typeface="Poppins"/>
                <a:cs typeface="Poppins"/>
                <a:sym typeface="Poppins"/>
              </a:defRPr>
            </a:lvl2pPr>
            <a:lvl3pPr lvl="2" rtl="0">
              <a:lnSpc>
                <a:spcPct val="100000"/>
              </a:lnSpc>
              <a:spcBef>
                <a:spcPts val="0"/>
              </a:spcBef>
              <a:spcAft>
                <a:spcPts val="0"/>
              </a:spcAft>
              <a:buSzPts val="2400"/>
              <a:buFont typeface="Poppins"/>
              <a:buNone/>
              <a:defRPr sz="2400">
                <a:latin typeface="Poppins"/>
                <a:ea typeface="Poppins"/>
                <a:cs typeface="Poppins"/>
                <a:sym typeface="Poppins"/>
              </a:defRPr>
            </a:lvl3pPr>
            <a:lvl4pPr lvl="3" rtl="0">
              <a:lnSpc>
                <a:spcPct val="100000"/>
              </a:lnSpc>
              <a:spcBef>
                <a:spcPts val="0"/>
              </a:spcBef>
              <a:spcAft>
                <a:spcPts val="0"/>
              </a:spcAft>
              <a:buSzPts val="2400"/>
              <a:buFont typeface="Poppins"/>
              <a:buNone/>
              <a:defRPr sz="2400">
                <a:latin typeface="Poppins"/>
                <a:ea typeface="Poppins"/>
                <a:cs typeface="Poppins"/>
                <a:sym typeface="Poppins"/>
              </a:defRPr>
            </a:lvl4pPr>
            <a:lvl5pPr lvl="4" rtl="0">
              <a:lnSpc>
                <a:spcPct val="100000"/>
              </a:lnSpc>
              <a:spcBef>
                <a:spcPts val="0"/>
              </a:spcBef>
              <a:spcAft>
                <a:spcPts val="0"/>
              </a:spcAft>
              <a:buSzPts val="2400"/>
              <a:buFont typeface="Poppins"/>
              <a:buNone/>
              <a:defRPr sz="2400">
                <a:latin typeface="Poppins"/>
                <a:ea typeface="Poppins"/>
                <a:cs typeface="Poppins"/>
                <a:sym typeface="Poppins"/>
              </a:defRPr>
            </a:lvl5pPr>
            <a:lvl6pPr lvl="5" rtl="0">
              <a:lnSpc>
                <a:spcPct val="100000"/>
              </a:lnSpc>
              <a:spcBef>
                <a:spcPts val="0"/>
              </a:spcBef>
              <a:spcAft>
                <a:spcPts val="0"/>
              </a:spcAft>
              <a:buSzPts val="2400"/>
              <a:buFont typeface="Poppins"/>
              <a:buNone/>
              <a:defRPr sz="2400">
                <a:latin typeface="Poppins"/>
                <a:ea typeface="Poppins"/>
                <a:cs typeface="Poppins"/>
                <a:sym typeface="Poppins"/>
              </a:defRPr>
            </a:lvl6pPr>
            <a:lvl7pPr lvl="6" rtl="0">
              <a:lnSpc>
                <a:spcPct val="100000"/>
              </a:lnSpc>
              <a:spcBef>
                <a:spcPts val="0"/>
              </a:spcBef>
              <a:spcAft>
                <a:spcPts val="0"/>
              </a:spcAft>
              <a:buSzPts val="2400"/>
              <a:buFont typeface="Poppins"/>
              <a:buNone/>
              <a:defRPr sz="2400">
                <a:latin typeface="Poppins"/>
                <a:ea typeface="Poppins"/>
                <a:cs typeface="Poppins"/>
                <a:sym typeface="Poppins"/>
              </a:defRPr>
            </a:lvl7pPr>
            <a:lvl8pPr lvl="7" rtl="0">
              <a:lnSpc>
                <a:spcPct val="100000"/>
              </a:lnSpc>
              <a:spcBef>
                <a:spcPts val="0"/>
              </a:spcBef>
              <a:spcAft>
                <a:spcPts val="0"/>
              </a:spcAft>
              <a:buSzPts val="2400"/>
              <a:buFont typeface="Poppins"/>
              <a:buNone/>
              <a:defRPr sz="2400">
                <a:latin typeface="Poppins"/>
                <a:ea typeface="Poppins"/>
                <a:cs typeface="Poppins"/>
                <a:sym typeface="Poppins"/>
              </a:defRPr>
            </a:lvl8pPr>
            <a:lvl9pPr lvl="8" rtl="0">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85" name="Google Shape;185;p13"/>
          <p:cNvSpPr txBox="1"/>
          <p:nvPr>
            <p:ph idx="9" type="subTitle"/>
          </p:nvPr>
        </p:nvSpPr>
        <p:spPr>
          <a:xfrm>
            <a:off x="6172675" y="2086362"/>
            <a:ext cx="2044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Poppins"/>
              <a:buNone/>
              <a:defRPr sz="2400">
                <a:latin typeface="Poppins"/>
                <a:ea typeface="Poppins"/>
                <a:cs typeface="Poppins"/>
                <a:sym typeface="Poppins"/>
              </a:defRPr>
            </a:lvl2pPr>
            <a:lvl3pPr lvl="2" rtl="0">
              <a:lnSpc>
                <a:spcPct val="100000"/>
              </a:lnSpc>
              <a:spcBef>
                <a:spcPts val="0"/>
              </a:spcBef>
              <a:spcAft>
                <a:spcPts val="0"/>
              </a:spcAft>
              <a:buSzPts val="2400"/>
              <a:buFont typeface="Poppins"/>
              <a:buNone/>
              <a:defRPr sz="2400">
                <a:latin typeface="Poppins"/>
                <a:ea typeface="Poppins"/>
                <a:cs typeface="Poppins"/>
                <a:sym typeface="Poppins"/>
              </a:defRPr>
            </a:lvl3pPr>
            <a:lvl4pPr lvl="3" rtl="0">
              <a:lnSpc>
                <a:spcPct val="100000"/>
              </a:lnSpc>
              <a:spcBef>
                <a:spcPts val="0"/>
              </a:spcBef>
              <a:spcAft>
                <a:spcPts val="0"/>
              </a:spcAft>
              <a:buSzPts val="2400"/>
              <a:buFont typeface="Poppins"/>
              <a:buNone/>
              <a:defRPr sz="2400">
                <a:latin typeface="Poppins"/>
                <a:ea typeface="Poppins"/>
                <a:cs typeface="Poppins"/>
                <a:sym typeface="Poppins"/>
              </a:defRPr>
            </a:lvl4pPr>
            <a:lvl5pPr lvl="4" rtl="0">
              <a:lnSpc>
                <a:spcPct val="100000"/>
              </a:lnSpc>
              <a:spcBef>
                <a:spcPts val="0"/>
              </a:spcBef>
              <a:spcAft>
                <a:spcPts val="0"/>
              </a:spcAft>
              <a:buSzPts val="2400"/>
              <a:buFont typeface="Poppins"/>
              <a:buNone/>
              <a:defRPr sz="2400">
                <a:latin typeface="Poppins"/>
                <a:ea typeface="Poppins"/>
                <a:cs typeface="Poppins"/>
                <a:sym typeface="Poppins"/>
              </a:defRPr>
            </a:lvl5pPr>
            <a:lvl6pPr lvl="5" rtl="0">
              <a:lnSpc>
                <a:spcPct val="100000"/>
              </a:lnSpc>
              <a:spcBef>
                <a:spcPts val="0"/>
              </a:spcBef>
              <a:spcAft>
                <a:spcPts val="0"/>
              </a:spcAft>
              <a:buSzPts val="2400"/>
              <a:buFont typeface="Poppins"/>
              <a:buNone/>
              <a:defRPr sz="2400">
                <a:latin typeface="Poppins"/>
                <a:ea typeface="Poppins"/>
                <a:cs typeface="Poppins"/>
                <a:sym typeface="Poppins"/>
              </a:defRPr>
            </a:lvl6pPr>
            <a:lvl7pPr lvl="6" rtl="0">
              <a:lnSpc>
                <a:spcPct val="100000"/>
              </a:lnSpc>
              <a:spcBef>
                <a:spcPts val="0"/>
              </a:spcBef>
              <a:spcAft>
                <a:spcPts val="0"/>
              </a:spcAft>
              <a:buSzPts val="2400"/>
              <a:buFont typeface="Poppins"/>
              <a:buNone/>
              <a:defRPr sz="2400">
                <a:latin typeface="Poppins"/>
                <a:ea typeface="Poppins"/>
                <a:cs typeface="Poppins"/>
                <a:sym typeface="Poppins"/>
              </a:defRPr>
            </a:lvl7pPr>
            <a:lvl8pPr lvl="7" rtl="0">
              <a:lnSpc>
                <a:spcPct val="100000"/>
              </a:lnSpc>
              <a:spcBef>
                <a:spcPts val="0"/>
              </a:spcBef>
              <a:spcAft>
                <a:spcPts val="0"/>
              </a:spcAft>
              <a:buSzPts val="2400"/>
              <a:buFont typeface="Poppins"/>
              <a:buNone/>
              <a:defRPr sz="2400">
                <a:latin typeface="Poppins"/>
                <a:ea typeface="Poppins"/>
                <a:cs typeface="Poppins"/>
                <a:sym typeface="Poppins"/>
              </a:defRPr>
            </a:lvl8pPr>
            <a:lvl9pPr lvl="8" rtl="0">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86" name="Google Shape;186;p13"/>
          <p:cNvSpPr txBox="1"/>
          <p:nvPr>
            <p:ph idx="13" type="subTitle"/>
          </p:nvPr>
        </p:nvSpPr>
        <p:spPr>
          <a:xfrm>
            <a:off x="926525" y="3606910"/>
            <a:ext cx="2044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Poppins"/>
              <a:buNone/>
              <a:defRPr sz="2400">
                <a:latin typeface="Poppins"/>
                <a:ea typeface="Poppins"/>
                <a:cs typeface="Poppins"/>
                <a:sym typeface="Poppins"/>
              </a:defRPr>
            </a:lvl2pPr>
            <a:lvl3pPr lvl="2" rtl="0">
              <a:lnSpc>
                <a:spcPct val="100000"/>
              </a:lnSpc>
              <a:spcBef>
                <a:spcPts val="0"/>
              </a:spcBef>
              <a:spcAft>
                <a:spcPts val="0"/>
              </a:spcAft>
              <a:buSzPts val="2400"/>
              <a:buFont typeface="Poppins"/>
              <a:buNone/>
              <a:defRPr sz="2400">
                <a:latin typeface="Poppins"/>
                <a:ea typeface="Poppins"/>
                <a:cs typeface="Poppins"/>
                <a:sym typeface="Poppins"/>
              </a:defRPr>
            </a:lvl3pPr>
            <a:lvl4pPr lvl="3" rtl="0">
              <a:lnSpc>
                <a:spcPct val="100000"/>
              </a:lnSpc>
              <a:spcBef>
                <a:spcPts val="0"/>
              </a:spcBef>
              <a:spcAft>
                <a:spcPts val="0"/>
              </a:spcAft>
              <a:buSzPts val="2400"/>
              <a:buFont typeface="Poppins"/>
              <a:buNone/>
              <a:defRPr sz="2400">
                <a:latin typeface="Poppins"/>
                <a:ea typeface="Poppins"/>
                <a:cs typeface="Poppins"/>
                <a:sym typeface="Poppins"/>
              </a:defRPr>
            </a:lvl4pPr>
            <a:lvl5pPr lvl="4" rtl="0">
              <a:lnSpc>
                <a:spcPct val="100000"/>
              </a:lnSpc>
              <a:spcBef>
                <a:spcPts val="0"/>
              </a:spcBef>
              <a:spcAft>
                <a:spcPts val="0"/>
              </a:spcAft>
              <a:buSzPts val="2400"/>
              <a:buFont typeface="Poppins"/>
              <a:buNone/>
              <a:defRPr sz="2400">
                <a:latin typeface="Poppins"/>
                <a:ea typeface="Poppins"/>
                <a:cs typeface="Poppins"/>
                <a:sym typeface="Poppins"/>
              </a:defRPr>
            </a:lvl5pPr>
            <a:lvl6pPr lvl="5" rtl="0">
              <a:lnSpc>
                <a:spcPct val="100000"/>
              </a:lnSpc>
              <a:spcBef>
                <a:spcPts val="0"/>
              </a:spcBef>
              <a:spcAft>
                <a:spcPts val="0"/>
              </a:spcAft>
              <a:buSzPts val="2400"/>
              <a:buFont typeface="Poppins"/>
              <a:buNone/>
              <a:defRPr sz="2400">
                <a:latin typeface="Poppins"/>
                <a:ea typeface="Poppins"/>
                <a:cs typeface="Poppins"/>
                <a:sym typeface="Poppins"/>
              </a:defRPr>
            </a:lvl6pPr>
            <a:lvl7pPr lvl="6" rtl="0">
              <a:lnSpc>
                <a:spcPct val="100000"/>
              </a:lnSpc>
              <a:spcBef>
                <a:spcPts val="0"/>
              </a:spcBef>
              <a:spcAft>
                <a:spcPts val="0"/>
              </a:spcAft>
              <a:buSzPts val="2400"/>
              <a:buFont typeface="Poppins"/>
              <a:buNone/>
              <a:defRPr sz="2400">
                <a:latin typeface="Poppins"/>
                <a:ea typeface="Poppins"/>
                <a:cs typeface="Poppins"/>
                <a:sym typeface="Poppins"/>
              </a:defRPr>
            </a:lvl7pPr>
            <a:lvl8pPr lvl="7" rtl="0">
              <a:lnSpc>
                <a:spcPct val="100000"/>
              </a:lnSpc>
              <a:spcBef>
                <a:spcPts val="0"/>
              </a:spcBef>
              <a:spcAft>
                <a:spcPts val="0"/>
              </a:spcAft>
              <a:buSzPts val="2400"/>
              <a:buFont typeface="Poppins"/>
              <a:buNone/>
              <a:defRPr sz="2400">
                <a:latin typeface="Poppins"/>
                <a:ea typeface="Poppins"/>
                <a:cs typeface="Poppins"/>
                <a:sym typeface="Poppins"/>
              </a:defRPr>
            </a:lvl8pPr>
            <a:lvl9pPr lvl="8" rtl="0">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87" name="Google Shape;187;p13"/>
          <p:cNvSpPr txBox="1"/>
          <p:nvPr>
            <p:ph idx="14" type="subTitle"/>
          </p:nvPr>
        </p:nvSpPr>
        <p:spPr>
          <a:xfrm>
            <a:off x="3549600" y="3606910"/>
            <a:ext cx="2044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Poppins"/>
              <a:buNone/>
              <a:defRPr sz="2400">
                <a:latin typeface="Poppins"/>
                <a:ea typeface="Poppins"/>
                <a:cs typeface="Poppins"/>
                <a:sym typeface="Poppins"/>
              </a:defRPr>
            </a:lvl2pPr>
            <a:lvl3pPr lvl="2" rtl="0">
              <a:lnSpc>
                <a:spcPct val="100000"/>
              </a:lnSpc>
              <a:spcBef>
                <a:spcPts val="0"/>
              </a:spcBef>
              <a:spcAft>
                <a:spcPts val="0"/>
              </a:spcAft>
              <a:buSzPts val="2400"/>
              <a:buFont typeface="Poppins"/>
              <a:buNone/>
              <a:defRPr sz="2400">
                <a:latin typeface="Poppins"/>
                <a:ea typeface="Poppins"/>
                <a:cs typeface="Poppins"/>
                <a:sym typeface="Poppins"/>
              </a:defRPr>
            </a:lvl3pPr>
            <a:lvl4pPr lvl="3" rtl="0">
              <a:lnSpc>
                <a:spcPct val="100000"/>
              </a:lnSpc>
              <a:spcBef>
                <a:spcPts val="0"/>
              </a:spcBef>
              <a:spcAft>
                <a:spcPts val="0"/>
              </a:spcAft>
              <a:buSzPts val="2400"/>
              <a:buFont typeface="Poppins"/>
              <a:buNone/>
              <a:defRPr sz="2400">
                <a:latin typeface="Poppins"/>
                <a:ea typeface="Poppins"/>
                <a:cs typeface="Poppins"/>
                <a:sym typeface="Poppins"/>
              </a:defRPr>
            </a:lvl4pPr>
            <a:lvl5pPr lvl="4" rtl="0">
              <a:lnSpc>
                <a:spcPct val="100000"/>
              </a:lnSpc>
              <a:spcBef>
                <a:spcPts val="0"/>
              </a:spcBef>
              <a:spcAft>
                <a:spcPts val="0"/>
              </a:spcAft>
              <a:buSzPts val="2400"/>
              <a:buFont typeface="Poppins"/>
              <a:buNone/>
              <a:defRPr sz="2400">
                <a:latin typeface="Poppins"/>
                <a:ea typeface="Poppins"/>
                <a:cs typeface="Poppins"/>
                <a:sym typeface="Poppins"/>
              </a:defRPr>
            </a:lvl5pPr>
            <a:lvl6pPr lvl="5" rtl="0">
              <a:lnSpc>
                <a:spcPct val="100000"/>
              </a:lnSpc>
              <a:spcBef>
                <a:spcPts val="0"/>
              </a:spcBef>
              <a:spcAft>
                <a:spcPts val="0"/>
              </a:spcAft>
              <a:buSzPts val="2400"/>
              <a:buFont typeface="Poppins"/>
              <a:buNone/>
              <a:defRPr sz="2400">
                <a:latin typeface="Poppins"/>
                <a:ea typeface="Poppins"/>
                <a:cs typeface="Poppins"/>
                <a:sym typeface="Poppins"/>
              </a:defRPr>
            </a:lvl6pPr>
            <a:lvl7pPr lvl="6" rtl="0">
              <a:lnSpc>
                <a:spcPct val="100000"/>
              </a:lnSpc>
              <a:spcBef>
                <a:spcPts val="0"/>
              </a:spcBef>
              <a:spcAft>
                <a:spcPts val="0"/>
              </a:spcAft>
              <a:buSzPts val="2400"/>
              <a:buFont typeface="Poppins"/>
              <a:buNone/>
              <a:defRPr sz="2400">
                <a:latin typeface="Poppins"/>
                <a:ea typeface="Poppins"/>
                <a:cs typeface="Poppins"/>
                <a:sym typeface="Poppins"/>
              </a:defRPr>
            </a:lvl7pPr>
            <a:lvl8pPr lvl="7" rtl="0">
              <a:lnSpc>
                <a:spcPct val="100000"/>
              </a:lnSpc>
              <a:spcBef>
                <a:spcPts val="0"/>
              </a:spcBef>
              <a:spcAft>
                <a:spcPts val="0"/>
              </a:spcAft>
              <a:buSzPts val="2400"/>
              <a:buFont typeface="Poppins"/>
              <a:buNone/>
              <a:defRPr sz="2400">
                <a:latin typeface="Poppins"/>
                <a:ea typeface="Poppins"/>
                <a:cs typeface="Poppins"/>
                <a:sym typeface="Poppins"/>
              </a:defRPr>
            </a:lvl8pPr>
            <a:lvl9pPr lvl="8" rtl="0">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88" name="Google Shape;188;p13"/>
          <p:cNvSpPr txBox="1"/>
          <p:nvPr>
            <p:ph idx="15" type="subTitle"/>
          </p:nvPr>
        </p:nvSpPr>
        <p:spPr>
          <a:xfrm>
            <a:off x="6172675" y="3606910"/>
            <a:ext cx="2044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400"/>
              <a:buFont typeface="Poppins"/>
              <a:buNone/>
              <a:defRPr sz="2400">
                <a:latin typeface="Poppins"/>
                <a:ea typeface="Poppins"/>
                <a:cs typeface="Poppins"/>
                <a:sym typeface="Poppins"/>
              </a:defRPr>
            </a:lvl2pPr>
            <a:lvl3pPr lvl="2" rtl="0">
              <a:lnSpc>
                <a:spcPct val="100000"/>
              </a:lnSpc>
              <a:spcBef>
                <a:spcPts val="0"/>
              </a:spcBef>
              <a:spcAft>
                <a:spcPts val="0"/>
              </a:spcAft>
              <a:buSzPts val="2400"/>
              <a:buFont typeface="Poppins"/>
              <a:buNone/>
              <a:defRPr sz="2400">
                <a:latin typeface="Poppins"/>
                <a:ea typeface="Poppins"/>
                <a:cs typeface="Poppins"/>
                <a:sym typeface="Poppins"/>
              </a:defRPr>
            </a:lvl3pPr>
            <a:lvl4pPr lvl="3" rtl="0">
              <a:lnSpc>
                <a:spcPct val="100000"/>
              </a:lnSpc>
              <a:spcBef>
                <a:spcPts val="0"/>
              </a:spcBef>
              <a:spcAft>
                <a:spcPts val="0"/>
              </a:spcAft>
              <a:buSzPts val="2400"/>
              <a:buFont typeface="Poppins"/>
              <a:buNone/>
              <a:defRPr sz="2400">
                <a:latin typeface="Poppins"/>
                <a:ea typeface="Poppins"/>
                <a:cs typeface="Poppins"/>
                <a:sym typeface="Poppins"/>
              </a:defRPr>
            </a:lvl4pPr>
            <a:lvl5pPr lvl="4" rtl="0">
              <a:lnSpc>
                <a:spcPct val="100000"/>
              </a:lnSpc>
              <a:spcBef>
                <a:spcPts val="0"/>
              </a:spcBef>
              <a:spcAft>
                <a:spcPts val="0"/>
              </a:spcAft>
              <a:buSzPts val="2400"/>
              <a:buFont typeface="Poppins"/>
              <a:buNone/>
              <a:defRPr sz="2400">
                <a:latin typeface="Poppins"/>
                <a:ea typeface="Poppins"/>
                <a:cs typeface="Poppins"/>
                <a:sym typeface="Poppins"/>
              </a:defRPr>
            </a:lvl5pPr>
            <a:lvl6pPr lvl="5" rtl="0">
              <a:lnSpc>
                <a:spcPct val="100000"/>
              </a:lnSpc>
              <a:spcBef>
                <a:spcPts val="0"/>
              </a:spcBef>
              <a:spcAft>
                <a:spcPts val="0"/>
              </a:spcAft>
              <a:buSzPts val="2400"/>
              <a:buFont typeface="Poppins"/>
              <a:buNone/>
              <a:defRPr sz="2400">
                <a:latin typeface="Poppins"/>
                <a:ea typeface="Poppins"/>
                <a:cs typeface="Poppins"/>
                <a:sym typeface="Poppins"/>
              </a:defRPr>
            </a:lvl6pPr>
            <a:lvl7pPr lvl="6" rtl="0">
              <a:lnSpc>
                <a:spcPct val="100000"/>
              </a:lnSpc>
              <a:spcBef>
                <a:spcPts val="0"/>
              </a:spcBef>
              <a:spcAft>
                <a:spcPts val="0"/>
              </a:spcAft>
              <a:buSzPts val="2400"/>
              <a:buFont typeface="Poppins"/>
              <a:buNone/>
              <a:defRPr sz="2400">
                <a:latin typeface="Poppins"/>
                <a:ea typeface="Poppins"/>
                <a:cs typeface="Poppins"/>
                <a:sym typeface="Poppins"/>
              </a:defRPr>
            </a:lvl7pPr>
            <a:lvl8pPr lvl="7" rtl="0">
              <a:lnSpc>
                <a:spcPct val="100000"/>
              </a:lnSpc>
              <a:spcBef>
                <a:spcPts val="0"/>
              </a:spcBef>
              <a:spcAft>
                <a:spcPts val="0"/>
              </a:spcAft>
              <a:buSzPts val="2400"/>
              <a:buFont typeface="Poppins"/>
              <a:buNone/>
              <a:defRPr sz="2400">
                <a:latin typeface="Poppins"/>
                <a:ea typeface="Poppins"/>
                <a:cs typeface="Poppins"/>
                <a:sym typeface="Poppins"/>
              </a:defRPr>
            </a:lvl8pPr>
            <a:lvl9pPr lvl="8" rtl="0">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89" name="Google Shape;189;p13"/>
          <p:cNvSpPr/>
          <p:nvPr/>
        </p:nvSpPr>
        <p:spPr>
          <a:xfrm flipH="1">
            <a:off x="5594404" y="-7572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 name="Google Shape;190;p13"/>
          <p:cNvSpPr/>
          <p:nvPr/>
        </p:nvSpPr>
        <p:spPr>
          <a:xfrm flipH="1">
            <a:off x="8805045" y="30701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1" name="Google Shape;191;p13"/>
          <p:cNvSpPr/>
          <p:nvPr/>
        </p:nvSpPr>
        <p:spPr>
          <a:xfrm flipH="1">
            <a:off x="202918" y="19082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 name="Google Shape;192;p13"/>
          <p:cNvSpPr/>
          <p:nvPr/>
        </p:nvSpPr>
        <p:spPr>
          <a:xfrm flipH="1">
            <a:off x="8181324" y="4392325"/>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13"/>
          <p:cNvSpPr/>
          <p:nvPr/>
        </p:nvSpPr>
        <p:spPr>
          <a:xfrm flipH="1">
            <a:off x="4863170" y="4774097"/>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 name="Google Shape;194;p13"/>
          <p:cNvSpPr/>
          <p:nvPr/>
        </p:nvSpPr>
        <p:spPr>
          <a:xfrm flipH="1">
            <a:off x="141869" y="2643975"/>
            <a:ext cx="423300" cy="4233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13"/>
          <p:cNvSpPr/>
          <p:nvPr/>
        </p:nvSpPr>
        <p:spPr>
          <a:xfrm flipH="1">
            <a:off x="422004" y="465695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 name="Google Shape;196;p13"/>
          <p:cNvSpPr/>
          <p:nvPr/>
        </p:nvSpPr>
        <p:spPr>
          <a:xfrm flipH="1">
            <a:off x="8597904" y="245743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9">
    <p:bg>
      <p:bgPr>
        <a:solidFill>
          <a:schemeClr val="dk2"/>
        </a:solidFill>
      </p:bgPr>
    </p:bg>
    <p:spTree>
      <p:nvGrpSpPr>
        <p:cNvPr id="197" name="Shape 197"/>
        <p:cNvGrpSpPr/>
        <p:nvPr/>
      </p:nvGrpSpPr>
      <p:grpSpPr>
        <a:xfrm>
          <a:off x="0" y="0"/>
          <a:ext cx="0" cy="0"/>
          <a:chOff x="0" y="0"/>
          <a:chExt cx="0" cy="0"/>
        </a:xfrm>
      </p:grpSpPr>
      <p:sp>
        <p:nvSpPr>
          <p:cNvPr id="198" name="Google Shape;198;p14"/>
          <p:cNvSpPr txBox="1"/>
          <p:nvPr>
            <p:ph type="title"/>
          </p:nvPr>
        </p:nvSpPr>
        <p:spPr>
          <a:xfrm>
            <a:off x="2321250" y="3328850"/>
            <a:ext cx="4501500" cy="41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 name="Google Shape;199;p14"/>
          <p:cNvSpPr txBox="1"/>
          <p:nvPr>
            <p:ph idx="1" type="subTitle"/>
          </p:nvPr>
        </p:nvSpPr>
        <p:spPr>
          <a:xfrm>
            <a:off x="2321250" y="1403050"/>
            <a:ext cx="4501500" cy="170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2600">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14"/>
          <p:cNvSpPr/>
          <p:nvPr/>
        </p:nvSpPr>
        <p:spPr>
          <a:xfrm>
            <a:off x="6325325" y="-71609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 name="Google Shape;201;p14"/>
          <p:cNvSpPr/>
          <p:nvPr/>
        </p:nvSpPr>
        <p:spPr>
          <a:xfrm>
            <a:off x="-542185" y="2476618"/>
            <a:ext cx="1070280" cy="1079280"/>
          </a:xfrm>
          <a:custGeom>
            <a:rect b="b" l="l" r="r" t="t"/>
            <a:pathLst>
              <a:path extrusionOk="0" h="2998" w="2973">
                <a:moveTo>
                  <a:pt x="1487" y="474"/>
                </a:moveTo>
                <a:cubicBezTo>
                  <a:pt x="926" y="474"/>
                  <a:pt x="470" y="933"/>
                  <a:pt x="470" y="1499"/>
                </a:cubicBezTo>
                <a:cubicBezTo>
                  <a:pt x="470" y="2064"/>
                  <a:pt x="926" y="2524"/>
                  <a:pt x="1487" y="2524"/>
                </a:cubicBezTo>
                <a:cubicBezTo>
                  <a:pt x="2047" y="2524"/>
                  <a:pt x="2504" y="2064"/>
                  <a:pt x="2504" y="1499"/>
                </a:cubicBezTo>
                <a:cubicBezTo>
                  <a:pt x="2504" y="933"/>
                  <a:pt x="2047" y="474"/>
                  <a:pt x="1487" y="474"/>
                </a:cubicBezTo>
                <a:moveTo>
                  <a:pt x="1487" y="2998"/>
                </a:moveTo>
                <a:cubicBezTo>
                  <a:pt x="667" y="2998"/>
                  <a:pt x="0" y="2325"/>
                  <a:pt x="0" y="1499"/>
                </a:cubicBezTo>
                <a:cubicBezTo>
                  <a:pt x="0" y="673"/>
                  <a:pt x="667" y="0"/>
                  <a:pt x="1487" y="0"/>
                </a:cubicBezTo>
                <a:cubicBezTo>
                  <a:pt x="2306" y="0"/>
                  <a:pt x="2973" y="673"/>
                  <a:pt x="2973" y="1499"/>
                </a:cubicBezTo>
                <a:cubicBezTo>
                  <a:pt x="2973" y="2325"/>
                  <a:pt x="2306" y="2998"/>
                  <a:pt x="1487" y="299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 name="Google Shape;202;p14"/>
          <p:cNvSpPr/>
          <p:nvPr/>
        </p:nvSpPr>
        <p:spPr>
          <a:xfrm>
            <a:off x="8042400" y="4147415"/>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 name="Google Shape;203;p14"/>
          <p:cNvSpPr/>
          <p:nvPr/>
        </p:nvSpPr>
        <p:spPr>
          <a:xfrm>
            <a:off x="4646149" y="4792597"/>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 name="Google Shape;204;p14"/>
          <p:cNvSpPr/>
          <p:nvPr/>
        </p:nvSpPr>
        <p:spPr>
          <a:xfrm>
            <a:off x="713050" y="443117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 name="Google Shape;205;p14"/>
          <p:cNvSpPr/>
          <p:nvPr/>
        </p:nvSpPr>
        <p:spPr>
          <a:xfrm>
            <a:off x="8303775" y="2947500"/>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14"/>
          <p:cNvSpPr/>
          <p:nvPr/>
        </p:nvSpPr>
        <p:spPr>
          <a:xfrm>
            <a:off x="2794061" y="-299078"/>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 name="Google Shape;207;p14"/>
          <p:cNvSpPr/>
          <p:nvPr/>
        </p:nvSpPr>
        <p:spPr>
          <a:xfrm>
            <a:off x="8379375" y="659998"/>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8">
    <p:bg>
      <p:bgPr>
        <a:solidFill>
          <a:schemeClr val="dk2"/>
        </a:solidFill>
      </p:bgPr>
    </p:bg>
    <p:spTree>
      <p:nvGrpSpPr>
        <p:cNvPr id="208" name="Shape 208"/>
        <p:cNvGrpSpPr/>
        <p:nvPr/>
      </p:nvGrpSpPr>
      <p:grpSpPr>
        <a:xfrm>
          <a:off x="0" y="0"/>
          <a:ext cx="0" cy="0"/>
          <a:chOff x="0" y="0"/>
          <a:chExt cx="0" cy="0"/>
        </a:xfrm>
      </p:grpSpPr>
      <p:sp>
        <p:nvSpPr>
          <p:cNvPr id="209" name="Google Shape;209;p15"/>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15"/>
          <p:cNvSpPr txBox="1"/>
          <p:nvPr>
            <p:ph idx="1" type="subTitle"/>
          </p:nvPr>
        </p:nvSpPr>
        <p:spPr>
          <a:xfrm>
            <a:off x="1206225" y="1995223"/>
            <a:ext cx="3108300" cy="194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15"/>
          <p:cNvSpPr txBox="1"/>
          <p:nvPr>
            <p:ph idx="2" type="subTitle"/>
          </p:nvPr>
        </p:nvSpPr>
        <p:spPr>
          <a:xfrm>
            <a:off x="4829500" y="1995223"/>
            <a:ext cx="3108300" cy="194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15"/>
          <p:cNvSpPr/>
          <p:nvPr/>
        </p:nvSpPr>
        <p:spPr>
          <a:xfrm flipH="1">
            <a:off x="5594404" y="-7572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 name="Google Shape;213;p15"/>
          <p:cNvSpPr/>
          <p:nvPr/>
        </p:nvSpPr>
        <p:spPr>
          <a:xfrm flipH="1">
            <a:off x="-275455" y="240251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 name="Google Shape;214;p15"/>
          <p:cNvSpPr/>
          <p:nvPr/>
        </p:nvSpPr>
        <p:spPr>
          <a:xfrm flipH="1">
            <a:off x="8362668" y="31212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 name="Google Shape;215;p15"/>
          <p:cNvSpPr/>
          <p:nvPr/>
        </p:nvSpPr>
        <p:spPr>
          <a:xfrm flipH="1">
            <a:off x="8181324" y="4392325"/>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15"/>
          <p:cNvSpPr/>
          <p:nvPr/>
        </p:nvSpPr>
        <p:spPr>
          <a:xfrm flipH="1">
            <a:off x="4704420" y="4774097"/>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 name="Google Shape;217;p15"/>
          <p:cNvSpPr/>
          <p:nvPr/>
        </p:nvSpPr>
        <p:spPr>
          <a:xfrm flipH="1">
            <a:off x="237694" y="273300"/>
            <a:ext cx="423300" cy="4233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15"/>
          <p:cNvSpPr/>
          <p:nvPr/>
        </p:nvSpPr>
        <p:spPr>
          <a:xfrm flipH="1">
            <a:off x="-469196" y="448495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9" name="Google Shape;219;p15"/>
          <p:cNvSpPr/>
          <p:nvPr/>
        </p:nvSpPr>
        <p:spPr>
          <a:xfrm flipH="1">
            <a:off x="8597904" y="245743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6">
    <p:bg>
      <p:bgPr>
        <a:solidFill>
          <a:schemeClr val="dk2"/>
        </a:solidFill>
      </p:bgPr>
    </p:bg>
    <p:spTree>
      <p:nvGrpSpPr>
        <p:cNvPr id="220" name="Shape 220"/>
        <p:cNvGrpSpPr/>
        <p:nvPr/>
      </p:nvGrpSpPr>
      <p:grpSpPr>
        <a:xfrm>
          <a:off x="0" y="0"/>
          <a:ext cx="0" cy="0"/>
          <a:chOff x="0" y="0"/>
          <a:chExt cx="0" cy="0"/>
        </a:xfrm>
      </p:grpSpPr>
      <p:sp>
        <p:nvSpPr>
          <p:cNvPr id="221" name="Google Shape;221;p16"/>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16"/>
          <p:cNvSpPr txBox="1"/>
          <p:nvPr>
            <p:ph idx="1" type="body"/>
          </p:nvPr>
        </p:nvSpPr>
        <p:spPr>
          <a:xfrm>
            <a:off x="713050" y="1798650"/>
            <a:ext cx="3745200" cy="1746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1"/>
              </a:buClr>
              <a:buSzPts val="1200"/>
              <a:buChar char="●"/>
              <a:defRPr sz="1400">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223" name="Google Shape;223;p16"/>
          <p:cNvSpPr txBox="1"/>
          <p:nvPr>
            <p:ph idx="2" type="body"/>
          </p:nvPr>
        </p:nvSpPr>
        <p:spPr>
          <a:xfrm>
            <a:off x="4685650" y="1798650"/>
            <a:ext cx="3745200" cy="1746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1"/>
              </a:buClr>
              <a:buSzPts val="1200"/>
              <a:buChar char="●"/>
              <a:defRPr sz="1400">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224" name="Google Shape;224;p16"/>
          <p:cNvSpPr/>
          <p:nvPr/>
        </p:nvSpPr>
        <p:spPr>
          <a:xfrm flipH="1">
            <a:off x="5594404" y="-7572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5" name="Google Shape;225;p16"/>
          <p:cNvSpPr/>
          <p:nvPr/>
        </p:nvSpPr>
        <p:spPr>
          <a:xfrm flipH="1">
            <a:off x="8870720" y="1344185"/>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 name="Google Shape;226;p16"/>
          <p:cNvSpPr/>
          <p:nvPr/>
        </p:nvSpPr>
        <p:spPr>
          <a:xfrm flipH="1">
            <a:off x="202918" y="19082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7" name="Google Shape;227;p16"/>
          <p:cNvSpPr/>
          <p:nvPr/>
        </p:nvSpPr>
        <p:spPr>
          <a:xfrm flipH="1">
            <a:off x="8371824" y="4354550"/>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16"/>
          <p:cNvSpPr/>
          <p:nvPr/>
        </p:nvSpPr>
        <p:spPr>
          <a:xfrm flipH="1">
            <a:off x="1211920" y="4826997"/>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 name="Google Shape;229;p16"/>
          <p:cNvSpPr/>
          <p:nvPr/>
        </p:nvSpPr>
        <p:spPr>
          <a:xfrm flipH="1">
            <a:off x="219869" y="3545550"/>
            <a:ext cx="423300" cy="4233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16"/>
          <p:cNvSpPr/>
          <p:nvPr/>
        </p:nvSpPr>
        <p:spPr>
          <a:xfrm flipH="1">
            <a:off x="3914504" y="460400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20">
    <p:bg>
      <p:bgPr>
        <a:solidFill>
          <a:schemeClr val="dk2"/>
        </a:solidFill>
      </p:bgPr>
    </p:bg>
    <p:spTree>
      <p:nvGrpSpPr>
        <p:cNvPr id="231" name="Shape 231"/>
        <p:cNvGrpSpPr/>
        <p:nvPr/>
      </p:nvGrpSpPr>
      <p:grpSpPr>
        <a:xfrm>
          <a:off x="0" y="0"/>
          <a:ext cx="0" cy="0"/>
          <a:chOff x="0" y="0"/>
          <a:chExt cx="0" cy="0"/>
        </a:xfrm>
      </p:grpSpPr>
      <p:sp>
        <p:nvSpPr>
          <p:cNvPr id="232" name="Google Shape;232;p17"/>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17"/>
          <p:cNvSpPr txBox="1"/>
          <p:nvPr>
            <p:ph idx="1" type="subTitle"/>
          </p:nvPr>
        </p:nvSpPr>
        <p:spPr>
          <a:xfrm>
            <a:off x="2846326" y="2316910"/>
            <a:ext cx="2115600" cy="4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234" name="Google Shape;234;p17"/>
          <p:cNvSpPr txBox="1"/>
          <p:nvPr>
            <p:ph idx="2" type="subTitle"/>
          </p:nvPr>
        </p:nvSpPr>
        <p:spPr>
          <a:xfrm>
            <a:off x="2846326" y="2691810"/>
            <a:ext cx="211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35" name="Google Shape;235;p17"/>
          <p:cNvSpPr txBox="1"/>
          <p:nvPr>
            <p:ph idx="3" type="subTitle"/>
          </p:nvPr>
        </p:nvSpPr>
        <p:spPr>
          <a:xfrm>
            <a:off x="4182874" y="3410892"/>
            <a:ext cx="2115600" cy="413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gn="r">
              <a:lnSpc>
                <a:spcPct val="100000"/>
              </a:lnSpc>
              <a:spcBef>
                <a:spcPts val="0"/>
              </a:spcBef>
              <a:spcAft>
                <a:spcPts val="0"/>
              </a:spcAft>
              <a:buSzPts val="2000"/>
              <a:buNone/>
              <a:defRPr b="1" sz="2000"/>
            </a:lvl2pPr>
            <a:lvl3pPr lvl="2" rtl="0" algn="r">
              <a:lnSpc>
                <a:spcPct val="100000"/>
              </a:lnSpc>
              <a:spcBef>
                <a:spcPts val="0"/>
              </a:spcBef>
              <a:spcAft>
                <a:spcPts val="0"/>
              </a:spcAft>
              <a:buSzPts val="2000"/>
              <a:buNone/>
              <a:defRPr b="1" sz="2000"/>
            </a:lvl3pPr>
            <a:lvl4pPr lvl="3" rtl="0" algn="r">
              <a:lnSpc>
                <a:spcPct val="100000"/>
              </a:lnSpc>
              <a:spcBef>
                <a:spcPts val="0"/>
              </a:spcBef>
              <a:spcAft>
                <a:spcPts val="0"/>
              </a:spcAft>
              <a:buSzPts val="2000"/>
              <a:buNone/>
              <a:defRPr b="1" sz="2000"/>
            </a:lvl4pPr>
            <a:lvl5pPr lvl="4" rtl="0" algn="r">
              <a:lnSpc>
                <a:spcPct val="100000"/>
              </a:lnSpc>
              <a:spcBef>
                <a:spcPts val="0"/>
              </a:spcBef>
              <a:spcAft>
                <a:spcPts val="0"/>
              </a:spcAft>
              <a:buSzPts val="2000"/>
              <a:buNone/>
              <a:defRPr b="1" sz="2000"/>
            </a:lvl5pPr>
            <a:lvl6pPr lvl="5" rtl="0" algn="r">
              <a:lnSpc>
                <a:spcPct val="100000"/>
              </a:lnSpc>
              <a:spcBef>
                <a:spcPts val="0"/>
              </a:spcBef>
              <a:spcAft>
                <a:spcPts val="0"/>
              </a:spcAft>
              <a:buSzPts val="2000"/>
              <a:buNone/>
              <a:defRPr b="1" sz="2000"/>
            </a:lvl6pPr>
            <a:lvl7pPr lvl="6" rtl="0" algn="r">
              <a:lnSpc>
                <a:spcPct val="100000"/>
              </a:lnSpc>
              <a:spcBef>
                <a:spcPts val="0"/>
              </a:spcBef>
              <a:spcAft>
                <a:spcPts val="0"/>
              </a:spcAft>
              <a:buSzPts val="2000"/>
              <a:buNone/>
              <a:defRPr b="1" sz="2000"/>
            </a:lvl7pPr>
            <a:lvl8pPr lvl="7" rtl="0" algn="r">
              <a:lnSpc>
                <a:spcPct val="100000"/>
              </a:lnSpc>
              <a:spcBef>
                <a:spcPts val="0"/>
              </a:spcBef>
              <a:spcAft>
                <a:spcPts val="0"/>
              </a:spcAft>
              <a:buSzPts val="2000"/>
              <a:buNone/>
              <a:defRPr b="1" sz="2000"/>
            </a:lvl8pPr>
            <a:lvl9pPr lvl="8" rtl="0" algn="r">
              <a:lnSpc>
                <a:spcPct val="100000"/>
              </a:lnSpc>
              <a:spcBef>
                <a:spcPts val="0"/>
              </a:spcBef>
              <a:spcAft>
                <a:spcPts val="0"/>
              </a:spcAft>
              <a:buSzPts val="2000"/>
              <a:buNone/>
              <a:defRPr b="1" sz="2000"/>
            </a:lvl9pPr>
          </a:lstStyle>
          <a:p/>
        </p:txBody>
      </p:sp>
      <p:sp>
        <p:nvSpPr>
          <p:cNvPr id="236" name="Google Shape;236;p17"/>
          <p:cNvSpPr txBox="1"/>
          <p:nvPr>
            <p:ph idx="4" type="subTitle"/>
          </p:nvPr>
        </p:nvSpPr>
        <p:spPr>
          <a:xfrm>
            <a:off x="4182874" y="3785792"/>
            <a:ext cx="21156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solidFill>
                  <a:schemeClr val="lt1"/>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237" name="Google Shape;237;p17"/>
          <p:cNvSpPr/>
          <p:nvPr/>
        </p:nvSpPr>
        <p:spPr>
          <a:xfrm flipH="1">
            <a:off x="8539704" y="1827642"/>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 name="Google Shape;238;p17"/>
          <p:cNvSpPr/>
          <p:nvPr/>
        </p:nvSpPr>
        <p:spPr>
          <a:xfrm flipH="1">
            <a:off x="-547739" y="4287090"/>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 name="Google Shape;239;p17"/>
          <p:cNvSpPr/>
          <p:nvPr/>
        </p:nvSpPr>
        <p:spPr>
          <a:xfrm flipH="1">
            <a:off x="1268095" y="-24929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 name="Google Shape;240;p17"/>
          <p:cNvSpPr/>
          <p:nvPr/>
        </p:nvSpPr>
        <p:spPr>
          <a:xfrm flipH="1">
            <a:off x="214149" y="2387875"/>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17"/>
          <p:cNvSpPr/>
          <p:nvPr/>
        </p:nvSpPr>
        <p:spPr>
          <a:xfrm flipH="1">
            <a:off x="3599920" y="4799972"/>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2" name="Google Shape;242;p17"/>
          <p:cNvSpPr/>
          <p:nvPr/>
        </p:nvSpPr>
        <p:spPr>
          <a:xfrm flipH="1">
            <a:off x="8293519" y="254275"/>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17"/>
          <p:cNvSpPr/>
          <p:nvPr/>
        </p:nvSpPr>
        <p:spPr>
          <a:xfrm flipH="1">
            <a:off x="5229304" y="-753482"/>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4" name="Google Shape;244;p17"/>
          <p:cNvSpPr/>
          <p:nvPr/>
        </p:nvSpPr>
        <p:spPr>
          <a:xfrm>
            <a:off x="8430850" y="443117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7">
    <p:bg>
      <p:bgPr>
        <a:solidFill>
          <a:schemeClr val="dk2"/>
        </a:solidFill>
      </p:bgPr>
    </p:bg>
    <p:spTree>
      <p:nvGrpSpPr>
        <p:cNvPr id="245" name="Shape 245"/>
        <p:cNvGrpSpPr/>
        <p:nvPr/>
      </p:nvGrpSpPr>
      <p:grpSpPr>
        <a:xfrm>
          <a:off x="0" y="0"/>
          <a:ext cx="0" cy="0"/>
          <a:chOff x="0" y="0"/>
          <a:chExt cx="0" cy="0"/>
        </a:xfrm>
      </p:grpSpPr>
      <p:sp>
        <p:nvSpPr>
          <p:cNvPr id="246" name="Google Shape;246;p18"/>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7" name="Google Shape;247;p18"/>
          <p:cNvSpPr txBox="1"/>
          <p:nvPr>
            <p:ph idx="1" type="subTitle"/>
          </p:nvPr>
        </p:nvSpPr>
        <p:spPr>
          <a:xfrm>
            <a:off x="870050" y="2661600"/>
            <a:ext cx="2305500" cy="4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248" name="Google Shape;248;p18"/>
          <p:cNvSpPr txBox="1"/>
          <p:nvPr>
            <p:ph idx="2" type="subTitle"/>
          </p:nvPr>
        </p:nvSpPr>
        <p:spPr>
          <a:xfrm>
            <a:off x="870050" y="3036500"/>
            <a:ext cx="2305500" cy="124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9" name="Google Shape;249;p18"/>
          <p:cNvSpPr txBox="1"/>
          <p:nvPr>
            <p:ph idx="3" type="subTitle"/>
          </p:nvPr>
        </p:nvSpPr>
        <p:spPr>
          <a:xfrm>
            <a:off x="3419200" y="2661600"/>
            <a:ext cx="2305500" cy="4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250" name="Google Shape;250;p18"/>
          <p:cNvSpPr txBox="1"/>
          <p:nvPr>
            <p:ph idx="4" type="subTitle"/>
          </p:nvPr>
        </p:nvSpPr>
        <p:spPr>
          <a:xfrm>
            <a:off x="3419200" y="3036500"/>
            <a:ext cx="2305500" cy="124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1" name="Google Shape;251;p18"/>
          <p:cNvSpPr txBox="1"/>
          <p:nvPr>
            <p:ph idx="5" type="subTitle"/>
          </p:nvPr>
        </p:nvSpPr>
        <p:spPr>
          <a:xfrm>
            <a:off x="5968350" y="2661600"/>
            <a:ext cx="2305500" cy="4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252" name="Google Shape;252;p18"/>
          <p:cNvSpPr txBox="1"/>
          <p:nvPr>
            <p:ph idx="6" type="subTitle"/>
          </p:nvPr>
        </p:nvSpPr>
        <p:spPr>
          <a:xfrm>
            <a:off x="5968350" y="3036500"/>
            <a:ext cx="2305500" cy="124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3" name="Google Shape;253;p18"/>
          <p:cNvSpPr/>
          <p:nvPr/>
        </p:nvSpPr>
        <p:spPr>
          <a:xfrm rot="10800000">
            <a:off x="7248529" y="466049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 name="Google Shape;254;p18"/>
          <p:cNvSpPr/>
          <p:nvPr/>
        </p:nvSpPr>
        <p:spPr>
          <a:xfrm rot="10800000">
            <a:off x="-745851" y="-770470"/>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 name="Google Shape;255;p18"/>
          <p:cNvSpPr/>
          <p:nvPr/>
        </p:nvSpPr>
        <p:spPr>
          <a:xfrm rot="10800000">
            <a:off x="-279342" y="2129312"/>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 name="Google Shape;256;p18"/>
          <p:cNvSpPr/>
          <p:nvPr/>
        </p:nvSpPr>
        <p:spPr>
          <a:xfrm flipH="1">
            <a:off x="8271993" y="237000"/>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7" name="Google Shape;257;p18"/>
          <p:cNvSpPr/>
          <p:nvPr/>
        </p:nvSpPr>
        <p:spPr>
          <a:xfrm rot="10800000">
            <a:off x="8567324" y="3409560"/>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18"/>
          <p:cNvSpPr/>
          <p:nvPr/>
        </p:nvSpPr>
        <p:spPr>
          <a:xfrm rot="10800000">
            <a:off x="810270" y="4739849"/>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9" name="Google Shape;259;p18"/>
          <p:cNvSpPr/>
          <p:nvPr/>
        </p:nvSpPr>
        <p:spPr>
          <a:xfrm rot="10800000">
            <a:off x="4282419" y="54685"/>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9">
    <p:bg>
      <p:bgPr>
        <a:solidFill>
          <a:schemeClr val="dk2"/>
        </a:solidFill>
      </p:bgPr>
    </p:bg>
    <p:spTree>
      <p:nvGrpSpPr>
        <p:cNvPr id="260" name="Shape 260"/>
        <p:cNvGrpSpPr/>
        <p:nvPr/>
      </p:nvGrpSpPr>
      <p:grpSpPr>
        <a:xfrm>
          <a:off x="0" y="0"/>
          <a:ext cx="0" cy="0"/>
          <a:chOff x="0" y="0"/>
          <a:chExt cx="0" cy="0"/>
        </a:xfrm>
      </p:grpSpPr>
      <p:sp>
        <p:nvSpPr>
          <p:cNvPr id="261" name="Google Shape;261;p19"/>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19"/>
          <p:cNvSpPr txBox="1"/>
          <p:nvPr>
            <p:ph idx="1" type="subTitle"/>
          </p:nvPr>
        </p:nvSpPr>
        <p:spPr>
          <a:xfrm>
            <a:off x="1876511" y="1405990"/>
            <a:ext cx="33528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263" name="Google Shape;263;p19"/>
          <p:cNvSpPr txBox="1"/>
          <p:nvPr>
            <p:ph idx="2" type="subTitle"/>
          </p:nvPr>
        </p:nvSpPr>
        <p:spPr>
          <a:xfrm>
            <a:off x="1876507" y="1762314"/>
            <a:ext cx="3352800" cy="5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64" name="Google Shape;264;p19"/>
          <p:cNvSpPr txBox="1"/>
          <p:nvPr>
            <p:ph idx="3" type="subTitle"/>
          </p:nvPr>
        </p:nvSpPr>
        <p:spPr>
          <a:xfrm>
            <a:off x="3248111" y="2530440"/>
            <a:ext cx="33528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265" name="Google Shape;265;p19"/>
          <p:cNvSpPr txBox="1"/>
          <p:nvPr>
            <p:ph idx="4" type="subTitle"/>
          </p:nvPr>
        </p:nvSpPr>
        <p:spPr>
          <a:xfrm>
            <a:off x="3248107" y="2886764"/>
            <a:ext cx="3352800" cy="5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66" name="Google Shape;266;p19"/>
          <p:cNvSpPr txBox="1"/>
          <p:nvPr>
            <p:ph idx="5" type="subTitle"/>
          </p:nvPr>
        </p:nvSpPr>
        <p:spPr>
          <a:xfrm>
            <a:off x="4619711" y="3654890"/>
            <a:ext cx="33528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267" name="Google Shape;267;p19"/>
          <p:cNvSpPr txBox="1"/>
          <p:nvPr>
            <p:ph idx="6" type="subTitle"/>
          </p:nvPr>
        </p:nvSpPr>
        <p:spPr>
          <a:xfrm>
            <a:off x="4619707" y="4011214"/>
            <a:ext cx="3352800" cy="5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68" name="Google Shape;268;p19"/>
          <p:cNvSpPr/>
          <p:nvPr/>
        </p:nvSpPr>
        <p:spPr>
          <a:xfrm flipH="1">
            <a:off x="8539704" y="2102817"/>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 name="Google Shape;269;p19"/>
          <p:cNvSpPr/>
          <p:nvPr/>
        </p:nvSpPr>
        <p:spPr>
          <a:xfrm flipH="1">
            <a:off x="-547739" y="4287090"/>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 name="Google Shape;270;p19"/>
          <p:cNvSpPr/>
          <p:nvPr/>
        </p:nvSpPr>
        <p:spPr>
          <a:xfrm flipH="1">
            <a:off x="408845" y="-270465"/>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1" name="Google Shape;271;p19"/>
          <p:cNvSpPr/>
          <p:nvPr/>
        </p:nvSpPr>
        <p:spPr>
          <a:xfrm flipH="1">
            <a:off x="214149" y="2942050"/>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19"/>
          <p:cNvSpPr/>
          <p:nvPr/>
        </p:nvSpPr>
        <p:spPr>
          <a:xfrm flipH="1">
            <a:off x="3355020" y="4799972"/>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3" name="Google Shape;273;p19"/>
          <p:cNvSpPr/>
          <p:nvPr/>
        </p:nvSpPr>
        <p:spPr>
          <a:xfrm flipH="1">
            <a:off x="8357019" y="222525"/>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19"/>
          <p:cNvSpPr/>
          <p:nvPr/>
        </p:nvSpPr>
        <p:spPr>
          <a:xfrm flipH="1">
            <a:off x="5059979" y="-781607"/>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 name="Google Shape;275;p19"/>
          <p:cNvSpPr/>
          <p:nvPr/>
        </p:nvSpPr>
        <p:spPr>
          <a:xfrm>
            <a:off x="8430775" y="443117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bg>
      <p:bgPr>
        <a:solidFill>
          <a:schemeClr val="dk2"/>
        </a:solidFill>
      </p:bgPr>
    </p:bg>
    <p:spTree>
      <p:nvGrpSpPr>
        <p:cNvPr id="276" name="Shape 276"/>
        <p:cNvGrpSpPr/>
        <p:nvPr/>
      </p:nvGrpSpPr>
      <p:grpSpPr>
        <a:xfrm>
          <a:off x="0" y="0"/>
          <a:ext cx="0" cy="0"/>
          <a:chOff x="0" y="0"/>
          <a:chExt cx="0" cy="0"/>
        </a:xfrm>
      </p:grpSpPr>
      <p:sp>
        <p:nvSpPr>
          <p:cNvPr id="277" name="Google Shape;277;p20"/>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8" name="Google Shape;278;p20"/>
          <p:cNvSpPr txBox="1"/>
          <p:nvPr>
            <p:ph idx="1" type="subTitle"/>
          </p:nvPr>
        </p:nvSpPr>
        <p:spPr>
          <a:xfrm>
            <a:off x="1644218" y="1520658"/>
            <a:ext cx="2719500" cy="4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279" name="Google Shape;279;p20"/>
          <p:cNvSpPr txBox="1"/>
          <p:nvPr>
            <p:ph idx="2" type="subTitle"/>
          </p:nvPr>
        </p:nvSpPr>
        <p:spPr>
          <a:xfrm>
            <a:off x="1644200" y="1853329"/>
            <a:ext cx="2719500" cy="87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80" name="Google Shape;280;p20"/>
          <p:cNvSpPr txBox="1"/>
          <p:nvPr>
            <p:ph idx="3" type="subTitle"/>
          </p:nvPr>
        </p:nvSpPr>
        <p:spPr>
          <a:xfrm>
            <a:off x="1644218" y="3125358"/>
            <a:ext cx="2719500" cy="4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281" name="Google Shape;281;p20"/>
          <p:cNvSpPr txBox="1"/>
          <p:nvPr>
            <p:ph idx="4" type="subTitle"/>
          </p:nvPr>
        </p:nvSpPr>
        <p:spPr>
          <a:xfrm>
            <a:off x="1644200" y="3458029"/>
            <a:ext cx="2719500" cy="87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82" name="Google Shape;282;p20"/>
          <p:cNvSpPr txBox="1"/>
          <p:nvPr>
            <p:ph idx="5" type="subTitle"/>
          </p:nvPr>
        </p:nvSpPr>
        <p:spPr>
          <a:xfrm>
            <a:off x="4780293" y="1520658"/>
            <a:ext cx="2719500" cy="413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gn="r">
              <a:lnSpc>
                <a:spcPct val="100000"/>
              </a:lnSpc>
              <a:spcBef>
                <a:spcPts val="0"/>
              </a:spcBef>
              <a:spcAft>
                <a:spcPts val="0"/>
              </a:spcAft>
              <a:buSzPts val="2000"/>
              <a:buNone/>
              <a:defRPr b="1" sz="2000"/>
            </a:lvl2pPr>
            <a:lvl3pPr lvl="2" rtl="0" algn="r">
              <a:lnSpc>
                <a:spcPct val="100000"/>
              </a:lnSpc>
              <a:spcBef>
                <a:spcPts val="0"/>
              </a:spcBef>
              <a:spcAft>
                <a:spcPts val="0"/>
              </a:spcAft>
              <a:buSzPts val="2000"/>
              <a:buNone/>
              <a:defRPr b="1" sz="2000"/>
            </a:lvl3pPr>
            <a:lvl4pPr lvl="3" rtl="0" algn="r">
              <a:lnSpc>
                <a:spcPct val="100000"/>
              </a:lnSpc>
              <a:spcBef>
                <a:spcPts val="0"/>
              </a:spcBef>
              <a:spcAft>
                <a:spcPts val="0"/>
              </a:spcAft>
              <a:buSzPts val="2000"/>
              <a:buNone/>
              <a:defRPr b="1" sz="2000"/>
            </a:lvl4pPr>
            <a:lvl5pPr lvl="4" rtl="0" algn="r">
              <a:lnSpc>
                <a:spcPct val="100000"/>
              </a:lnSpc>
              <a:spcBef>
                <a:spcPts val="0"/>
              </a:spcBef>
              <a:spcAft>
                <a:spcPts val="0"/>
              </a:spcAft>
              <a:buSzPts val="2000"/>
              <a:buNone/>
              <a:defRPr b="1" sz="2000"/>
            </a:lvl5pPr>
            <a:lvl6pPr lvl="5" rtl="0" algn="r">
              <a:lnSpc>
                <a:spcPct val="100000"/>
              </a:lnSpc>
              <a:spcBef>
                <a:spcPts val="0"/>
              </a:spcBef>
              <a:spcAft>
                <a:spcPts val="0"/>
              </a:spcAft>
              <a:buSzPts val="2000"/>
              <a:buNone/>
              <a:defRPr b="1" sz="2000"/>
            </a:lvl6pPr>
            <a:lvl7pPr lvl="6" rtl="0" algn="r">
              <a:lnSpc>
                <a:spcPct val="100000"/>
              </a:lnSpc>
              <a:spcBef>
                <a:spcPts val="0"/>
              </a:spcBef>
              <a:spcAft>
                <a:spcPts val="0"/>
              </a:spcAft>
              <a:buSzPts val="2000"/>
              <a:buNone/>
              <a:defRPr b="1" sz="2000"/>
            </a:lvl7pPr>
            <a:lvl8pPr lvl="7" rtl="0" algn="r">
              <a:lnSpc>
                <a:spcPct val="100000"/>
              </a:lnSpc>
              <a:spcBef>
                <a:spcPts val="0"/>
              </a:spcBef>
              <a:spcAft>
                <a:spcPts val="0"/>
              </a:spcAft>
              <a:buSzPts val="2000"/>
              <a:buNone/>
              <a:defRPr b="1" sz="2000"/>
            </a:lvl8pPr>
            <a:lvl9pPr lvl="8" rtl="0" algn="r">
              <a:lnSpc>
                <a:spcPct val="100000"/>
              </a:lnSpc>
              <a:spcBef>
                <a:spcPts val="0"/>
              </a:spcBef>
              <a:spcAft>
                <a:spcPts val="0"/>
              </a:spcAft>
              <a:buSzPts val="2000"/>
              <a:buNone/>
              <a:defRPr b="1" sz="2000"/>
            </a:lvl9pPr>
          </a:lstStyle>
          <a:p/>
        </p:txBody>
      </p:sp>
      <p:sp>
        <p:nvSpPr>
          <p:cNvPr id="283" name="Google Shape;283;p20"/>
          <p:cNvSpPr txBox="1"/>
          <p:nvPr>
            <p:ph idx="6" type="subTitle"/>
          </p:nvPr>
        </p:nvSpPr>
        <p:spPr>
          <a:xfrm>
            <a:off x="4780275" y="1853329"/>
            <a:ext cx="2719500" cy="873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solidFill>
                  <a:schemeClr val="lt1"/>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284" name="Google Shape;284;p20"/>
          <p:cNvSpPr txBox="1"/>
          <p:nvPr>
            <p:ph idx="7" type="subTitle"/>
          </p:nvPr>
        </p:nvSpPr>
        <p:spPr>
          <a:xfrm>
            <a:off x="4780293" y="3125358"/>
            <a:ext cx="2719500" cy="413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gn="r">
              <a:lnSpc>
                <a:spcPct val="100000"/>
              </a:lnSpc>
              <a:spcBef>
                <a:spcPts val="0"/>
              </a:spcBef>
              <a:spcAft>
                <a:spcPts val="0"/>
              </a:spcAft>
              <a:buSzPts val="2000"/>
              <a:buNone/>
              <a:defRPr b="1" sz="2000"/>
            </a:lvl2pPr>
            <a:lvl3pPr lvl="2" rtl="0" algn="r">
              <a:lnSpc>
                <a:spcPct val="100000"/>
              </a:lnSpc>
              <a:spcBef>
                <a:spcPts val="0"/>
              </a:spcBef>
              <a:spcAft>
                <a:spcPts val="0"/>
              </a:spcAft>
              <a:buSzPts val="2000"/>
              <a:buNone/>
              <a:defRPr b="1" sz="2000"/>
            </a:lvl3pPr>
            <a:lvl4pPr lvl="3" rtl="0" algn="r">
              <a:lnSpc>
                <a:spcPct val="100000"/>
              </a:lnSpc>
              <a:spcBef>
                <a:spcPts val="0"/>
              </a:spcBef>
              <a:spcAft>
                <a:spcPts val="0"/>
              </a:spcAft>
              <a:buSzPts val="2000"/>
              <a:buNone/>
              <a:defRPr b="1" sz="2000"/>
            </a:lvl4pPr>
            <a:lvl5pPr lvl="4" rtl="0" algn="r">
              <a:lnSpc>
                <a:spcPct val="100000"/>
              </a:lnSpc>
              <a:spcBef>
                <a:spcPts val="0"/>
              </a:spcBef>
              <a:spcAft>
                <a:spcPts val="0"/>
              </a:spcAft>
              <a:buSzPts val="2000"/>
              <a:buNone/>
              <a:defRPr b="1" sz="2000"/>
            </a:lvl5pPr>
            <a:lvl6pPr lvl="5" rtl="0" algn="r">
              <a:lnSpc>
                <a:spcPct val="100000"/>
              </a:lnSpc>
              <a:spcBef>
                <a:spcPts val="0"/>
              </a:spcBef>
              <a:spcAft>
                <a:spcPts val="0"/>
              </a:spcAft>
              <a:buSzPts val="2000"/>
              <a:buNone/>
              <a:defRPr b="1" sz="2000"/>
            </a:lvl6pPr>
            <a:lvl7pPr lvl="6" rtl="0" algn="r">
              <a:lnSpc>
                <a:spcPct val="100000"/>
              </a:lnSpc>
              <a:spcBef>
                <a:spcPts val="0"/>
              </a:spcBef>
              <a:spcAft>
                <a:spcPts val="0"/>
              </a:spcAft>
              <a:buSzPts val="2000"/>
              <a:buNone/>
              <a:defRPr b="1" sz="2000"/>
            </a:lvl7pPr>
            <a:lvl8pPr lvl="7" rtl="0" algn="r">
              <a:lnSpc>
                <a:spcPct val="100000"/>
              </a:lnSpc>
              <a:spcBef>
                <a:spcPts val="0"/>
              </a:spcBef>
              <a:spcAft>
                <a:spcPts val="0"/>
              </a:spcAft>
              <a:buSzPts val="2000"/>
              <a:buNone/>
              <a:defRPr b="1" sz="2000"/>
            </a:lvl8pPr>
            <a:lvl9pPr lvl="8" rtl="0" algn="r">
              <a:lnSpc>
                <a:spcPct val="100000"/>
              </a:lnSpc>
              <a:spcBef>
                <a:spcPts val="0"/>
              </a:spcBef>
              <a:spcAft>
                <a:spcPts val="0"/>
              </a:spcAft>
              <a:buSzPts val="2000"/>
              <a:buNone/>
              <a:defRPr b="1" sz="2000"/>
            </a:lvl9pPr>
          </a:lstStyle>
          <a:p/>
        </p:txBody>
      </p:sp>
      <p:sp>
        <p:nvSpPr>
          <p:cNvPr id="285" name="Google Shape;285;p20"/>
          <p:cNvSpPr txBox="1"/>
          <p:nvPr>
            <p:ph idx="8" type="subTitle"/>
          </p:nvPr>
        </p:nvSpPr>
        <p:spPr>
          <a:xfrm>
            <a:off x="4780275" y="3458029"/>
            <a:ext cx="2719500" cy="873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solidFill>
                  <a:schemeClr val="lt1"/>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286" name="Google Shape;286;p20"/>
          <p:cNvSpPr/>
          <p:nvPr/>
        </p:nvSpPr>
        <p:spPr>
          <a:xfrm>
            <a:off x="3181475" y="-78112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7" name="Google Shape;287;p20"/>
          <p:cNvSpPr/>
          <p:nvPr/>
        </p:nvSpPr>
        <p:spPr>
          <a:xfrm>
            <a:off x="8271025" y="4213015"/>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 name="Google Shape;288;p20"/>
          <p:cNvSpPr/>
          <p:nvPr/>
        </p:nvSpPr>
        <p:spPr>
          <a:xfrm>
            <a:off x="-282026" y="28321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 name="Google Shape;289;p20"/>
          <p:cNvSpPr/>
          <p:nvPr/>
        </p:nvSpPr>
        <p:spPr>
          <a:xfrm>
            <a:off x="8843874" y="226491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0" name="Google Shape;290;p20"/>
          <p:cNvSpPr/>
          <p:nvPr/>
        </p:nvSpPr>
        <p:spPr>
          <a:xfrm>
            <a:off x="4360350" y="4604000"/>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20"/>
          <p:cNvSpPr/>
          <p:nvPr/>
        </p:nvSpPr>
        <p:spPr>
          <a:xfrm>
            <a:off x="593525" y="460400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2" name="Google Shape;292;p20"/>
          <p:cNvSpPr/>
          <p:nvPr/>
        </p:nvSpPr>
        <p:spPr>
          <a:xfrm>
            <a:off x="6932100" y="63750"/>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41" name="Shape 41"/>
        <p:cNvGrpSpPr/>
        <p:nvPr/>
      </p:nvGrpSpPr>
      <p:grpSpPr>
        <a:xfrm>
          <a:off x="0" y="0"/>
          <a:ext cx="0" cy="0"/>
          <a:chOff x="0" y="0"/>
          <a:chExt cx="0" cy="0"/>
        </a:xfrm>
      </p:grpSpPr>
      <p:sp>
        <p:nvSpPr>
          <p:cNvPr id="42" name="Google Shape;42;p3"/>
          <p:cNvSpPr txBox="1"/>
          <p:nvPr>
            <p:ph type="title"/>
          </p:nvPr>
        </p:nvSpPr>
        <p:spPr>
          <a:xfrm>
            <a:off x="1932300" y="2601097"/>
            <a:ext cx="5279400" cy="990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 name="Google Shape;43;p3"/>
          <p:cNvSpPr txBox="1"/>
          <p:nvPr>
            <p:ph hasCustomPrompt="1" idx="2" type="title"/>
          </p:nvPr>
        </p:nvSpPr>
        <p:spPr>
          <a:xfrm>
            <a:off x="3761700" y="1381479"/>
            <a:ext cx="1620600" cy="99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7000">
                <a:solidFill>
                  <a:schemeClr val="accent1"/>
                </a:solidFill>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44" name="Google Shape;44;p3"/>
          <p:cNvSpPr/>
          <p:nvPr/>
        </p:nvSpPr>
        <p:spPr>
          <a:xfrm>
            <a:off x="1866975" y="-65259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 name="Google Shape;45;p3"/>
          <p:cNvSpPr/>
          <p:nvPr/>
        </p:nvSpPr>
        <p:spPr>
          <a:xfrm>
            <a:off x="8638273" y="2093668"/>
            <a:ext cx="1070280" cy="1079280"/>
          </a:xfrm>
          <a:custGeom>
            <a:rect b="b" l="l" r="r" t="t"/>
            <a:pathLst>
              <a:path extrusionOk="0" h="2998" w="2973">
                <a:moveTo>
                  <a:pt x="1487" y="474"/>
                </a:moveTo>
                <a:cubicBezTo>
                  <a:pt x="926" y="474"/>
                  <a:pt x="470" y="933"/>
                  <a:pt x="470" y="1499"/>
                </a:cubicBezTo>
                <a:cubicBezTo>
                  <a:pt x="470" y="2064"/>
                  <a:pt x="926" y="2524"/>
                  <a:pt x="1487" y="2524"/>
                </a:cubicBezTo>
                <a:cubicBezTo>
                  <a:pt x="2047" y="2524"/>
                  <a:pt x="2504" y="2064"/>
                  <a:pt x="2504" y="1499"/>
                </a:cubicBezTo>
                <a:cubicBezTo>
                  <a:pt x="2504" y="933"/>
                  <a:pt x="2047" y="474"/>
                  <a:pt x="1487" y="474"/>
                </a:cubicBezTo>
                <a:moveTo>
                  <a:pt x="1487" y="2998"/>
                </a:moveTo>
                <a:cubicBezTo>
                  <a:pt x="667" y="2998"/>
                  <a:pt x="0" y="2325"/>
                  <a:pt x="0" y="1499"/>
                </a:cubicBezTo>
                <a:cubicBezTo>
                  <a:pt x="0" y="673"/>
                  <a:pt x="667" y="0"/>
                  <a:pt x="1487" y="0"/>
                </a:cubicBezTo>
                <a:cubicBezTo>
                  <a:pt x="2306" y="0"/>
                  <a:pt x="2973" y="673"/>
                  <a:pt x="2973" y="1499"/>
                </a:cubicBezTo>
                <a:cubicBezTo>
                  <a:pt x="2973" y="2325"/>
                  <a:pt x="2306" y="2998"/>
                  <a:pt x="1487" y="299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 name="Google Shape;46;p3"/>
          <p:cNvSpPr/>
          <p:nvPr/>
        </p:nvSpPr>
        <p:spPr>
          <a:xfrm>
            <a:off x="3584175" y="4603990"/>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 name="Google Shape;47;p3"/>
          <p:cNvSpPr/>
          <p:nvPr/>
        </p:nvSpPr>
        <p:spPr>
          <a:xfrm>
            <a:off x="258225" y="2146138"/>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48" name="Google Shape;48;p3"/>
          <p:cNvSpPr/>
          <p:nvPr/>
        </p:nvSpPr>
        <p:spPr>
          <a:xfrm>
            <a:off x="6512699" y="4805297"/>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 name="Google Shape;49;p3"/>
          <p:cNvSpPr/>
          <p:nvPr/>
        </p:nvSpPr>
        <p:spPr>
          <a:xfrm>
            <a:off x="5448450" y="116075"/>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0" name="Google Shape;50;p3"/>
          <p:cNvGrpSpPr/>
          <p:nvPr/>
        </p:nvGrpSpPr>
        <p:grpSpPr>
          <a:xfrm>
            <a:off x="337567" y="3902059"/>
            <a:ext cx="750948" cy="982622"/>
            <a:chOff x="8202174" y="3933452"/>
            <a:chExt cx="608400" cy="796097"/>
          </a:xfrm>
        </p:grpSpPr>
        <p:sp>
          <p:nvSpPr>
            <p:cNvPr id="51" name="Google Shape;51;p3"/>
            <p:cNvSpPr/>
            <p:nvPr/>
          </p:nvSpPr>
          <p:spPr>
            <a:xfrm>
              <a:off x="8264498" y="3933452"/>
              <a:ext cx="517139" cy="664034"/>
            </a:xfrm>
            <a:custGeom>
              <a:rect b="b" l="l" r="r" t="t"/>
              <a:pathLst>
                <a:path extrusionOk="0" h="895" w="697">
                  <a:moveTo>
                    <a:pt x="697" y="895"/>
                  </a:moveTo>
                  <a:lnTo>
                    <a:pt x="0" y="895"/>
                  </a:lnTo>
                  <a:lnTo>
                    <a:pt x="0" y="0"/>
                  </a:lnTo>
                  <a:lnTo>
                    <a:pt x="697" y="0"/>
                  </a:lnTo>
                  <a:lnTo>
                    <a:pt x="697" y="895"/>
                  </a:lnTo>
                  <a:close/>
                </a:path>
              </a:pathLst>
            </a:custGeom>
            <a:solidFill>
              <a:srgbClr val="FFFFFF">
                <a:alpha val="1899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 name="Google Shape;52;p3"/>
            <p:cNvSpPr/>
            <p:nvPr/>
          </p:nvSpPr>
          <p:spPr>
            <a:xfrm>
              <a:off x="8202174" y="3989097"/>
              <a:ext cx="517139" cy="663292"/>
            </a:xfrm>
            <a:custGeom>
              <a:rect b="b" l="l" r="r" t="t"/>
              <a:pathLst>
                <a:path extrusionOk="0" h="894" w="697">
                  <a:moveTo>
                    <a:pt x="697" y="894"/>
                  </a:moveTo>
                  <a:lnTo>
                    <a:pt x="0" y="894"/>
                  </a:lnTo>
                  <a:lnTo>
                    <a:pt x="0" y="0"/>
                  </a:lnTo>
                  <a:lnTo>
                    <a:pt x="697" y="0"/>
                  </a:lnTo>
                  <a:lnTo>
                    <a:pt x="697" y="894"/>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 name="Google Shape;53;p3"/>
            <p:cNvSpPr/>
            <p:nvPr/>
          </p:nvSpPr>
          <p:spPr>
            <a:xfrm>
              <a:off x="8249659" y="4062548"/>
              <a:ext cx="274521" cy="17807"/>
            </a:xfrm>
            <a:custGeom>
              <a:rect b="b" l="l" r="r" t="t"/>
              <a:pathLst>
                <a:path extrusionOk="0" h="24" w="370">
                  <a:moveTo>
                    <a:pt x="358" y="24"/>
                  </a:moveTo>
                  <a:lnTo>
                    <a:pt x="12" y="24"/>
                  </a:lnTo>
                  <a:cubicBezTo>
                    <a:pt x="6" y="24"/>
                    <a:pt x="0" y="19"/>
                    <a:pt x="0" y="13"/>
                  </a:cubicBezTo>
                  <a:lnTo>
                    <a:pt x="0" y="11"/>
                  </a:lnTo>
                  <a:cubicBezTo>
                    <a:pt x="0" y="5"/>
                    <a:pt x="6" y="0"/>
                    <a:pt x="12" y="0"/>
                  </a:cubicBezTo>
                  <a:lnTo>
                    <a:pt x="358" y="0"/>
                  </a:lnTo>
                  <a:cubicBezTo>
                    <a:pt x="364" y="0"/>
                    <a:pt x="370" y="5"/>
                    <a:pt x="370" y="11"/>
                  </a:cubicBezTo>
                  <a:lnTo>
                    <a:pt x="370" y="13"/>
                  </a:lnTo>
                  <a:cubicBezTo>
                    <a:pt x="370" y="19"/>
                    <a:pt x="364" y="24"/>
                    <a:pt x="358"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 name="Google Shape;54;p3"/>
            <p:cNvSpPr/>
            <p:nvPr/>
          </p:nvSpPr>
          <p:spPr>
            <a:xfrm>
              <a:off x="8249659" y="4561128"/>
              <a:ext cx="274521" cy="17807"/>
            </a:xfrm>
            <a:custGeom>
              <a:rect b="b" l="l" r="r" t="t"/>
              <a:pathLst>
                <a:path extrusionOk="0" h="24" w="370">
                  <a:moveTo>
                    <a:pt x="358" y="24"/>
                  </a:moveTo>
                  <a:lnTo>
                    <a:pt x="12" y="24"/>
                  </a:lnTo>
                  <a:cubicBezTo>
                    <a:pt x="6" y="24"/>
                    <a:pt x="0" y="19"/>
                    <a:pt x="0" y="13"/>
                  </a:cubicBezTo>
                  <a:lnTo>
                    <a:pt x="0" y="11"/>
                  </a:lnTo>
                  <a:cubicBezTo>
                    <a:pt x="0" y="5"/>
                    <a:pt x="6" y="0"/>
                    <a:pt x="12" y="0"/>
                  </a:cubicBezTo>
                  <a:lnTo>
                    <a:pt x="358" y="0"/>
                  </a:lnTo>
                  <a:cubicBezTo>
                    <a:pt x="364" y="0"/>
                    <a:pt x="370" y="5"/>
                    <a:pt x="370" y="11"/>
                  </a:cubicBezTo>
                  <a:lnTo>
                    <a:pt x="370" y="13"/>
                  </a:lnTo>
                  <a:cubicBezTo>
                    <a:pt x="370" y="19"/>
                    <a:pt x="364" y="24"/>
                    <a:pt x="358"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 name="Google Shape;55;p3"/>
            <p:cNvSpPr/>
            <p:nvPr/>
          </p:nvSpPr>
          <p:spPr>
            <a:xfrm>
              <a:off x="8249659" y="4117451"/>
              <a:ext cx="421428" cy="18548"/>
            </a:xfrm>
            <a:custGeom>
              <a:rect b="b" l="l" r="r" t="t"/>
              <a:pathLst>
                <a:path extrusionOk="0" h="25" w="568">
                  <a:moveTo>
                    <a:pt x="556" y="25"/>
                  </a:moveTo>
                  <a:lnTo>
                    <a:pt x="13" y="25"/>
                  </a:lnTo>
                  <a:cubicBezTo>
                    <a:pt x="6" y="25"/>
                    <a:pt x="0" y="20"/>
                    <a:pt x="0" y="13"/>
                  </a:cubicBezTo>
                  <a:cubicBezTo>
                    <a:pt x="0" y="6"/>
                    <a:pt x="6" y="0"/>
                    <a:pt x="13" y="0"/>
                  </a:cubicBezTo>
                  <a:lnTo>
                    <a:pt x="556" y="0"/>
                  </a:lnTo>
                  <a:cubicBezTo>
                    <a:pt x="563" y="0"/>
                    <a:pt x="568" y="6"/>
                    <a:pt x="568" y="13"/>
                  </a:cubicBezTo>
                  <a:cubicBezTo>
                    <a:pt x="568" y="20"/>
                    <a:pt x="563" y="25"/>
                    <a:pt x="556" y="25"/>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 name="Google Shape;56;p3"/>
            <p:cNvSpPr/>
            <p:nvPr/>
          </p:nvSpPr>
          <p:spPr>
            <a:xfrm>
              <a:off x="8249659" y="4173096"/>
              <a:ext cx="421428" cy="18548"/>
            </a:xfrm>
            <a:custGeom>
              <a:rect b="b" l="l" r="r" t="t"/>
              <a:pathLst>
                <a:path extrusionOk="0" h="25" w="568">
                  <a:moveTo>
                    <a:pt x="556" y="25"/>
                  </a:moveTo>
                  <a:lnTo>
                    <a:pt x="13" y="25"/>
                  </a:lnTo>
                  <a:cubicBezTo>
                    <a:pt x="6" y="25"/>
                    <a:pt x="0" y="19"/>
                    <a:pt x="0" y="12"/>
                  </a:cubicBezTo>
                  <a:cubicBezTo>
                    <a:pt x="0" y="6"/>
                    <a:pt x="6" y="0"/>
                    <a:pt x="13" y="0"/>
                  </a:cubicBezTo>
                  <a:lnTo>
                    <a:pt x="556" y="0"/>
                  </a:lnTo>
                  <a:cubicBezTo>
                    <a:pt x="563" y="0"/>
                    <a:pt x="568" y="6"/>
                    <a:pt x="568" y="12"/>
                  </a:cubicBezTo>
                  <a:cubicBezTo>
                    <a:pt x="568" y="19"/>
                    <a:pt x="563" y="25"/>
                    <a:pt x="556" y="25"/>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 name="Google Shape;57;p3"/>
            <p:cNvSpPr/>
            <p:nvPr/>
          </p:nvSpPr>
          <p:spPr>
            <a:xfrm>
              <a:off x="8249659" y="4228742"/>
              <a:ext cx="421428" cy="17807"/>
            </a:xfrm>
            <a:custGeom>
              <a:rect b="b" l="l" r="r" t="t"/>
              <a:pathLst>
                <a:path extrusionOk="0" h="24" w="568">
                  <a:moveTo>
                    <a:pt x="556" y="24"/>
                  </a:moveTo>
                  <a:lnTo>
                    <a:pt x="13" y="24"/>
                  </a:lnTo>
                  <a:cubicBezTo>
                    <a:pt x="6" y="24"/>
                    <a:pt x="0" y="19"/>
                    <a:pt x="0" y="12"/>
                  </a:cubicBezTo>
                  <a:cubicBezTo>
                    <a:pt x="0" y="5"/>
                    <a:pt x="6" y="0"/>
                    <a:pt x="13" y="0"/>
                  </a:cubicBezTo>
                  <a:lnTo>
                    <a:pt x="556" y="0"/>
                  </a:lnTo>
                  <a:cubicBezTo>
                    <a:pt x="563" y="0"/>
                    <a:pt x="568" y="5"/>
                    <a:pt x="568" y="12"/>
                  </a:cubicBezTo>
                  <a:cubicBezTo>
                    <a:pt x="568" y="19"/>
                    <a:pt x="563" y="24"/>
                    <a:pt x="556"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 name="Google Shape;58;p3"/>
            <p:cNvSpPr/>
            <p:nvPr/>
          </p:nvSpPr>
          <p:spPr>
            <a:xfrm>
              <a:off x="8249659" y="4284387"/>
              <a:ext cx="421428" cy="17807"/>
            </a:xfrm>
            <a:custGeom>
              <a:rect b="b" l="l" r="r" t="t"/>
              <a:pathLst>
                <a:path extrusionOk="0" h="24" w="568">
                  <a:moveTo>
                    <a:pt x="556" y="24"/>
                  </a:moveTo>
                  <a:lnTo>
                    <a:pt x="13" y="24"/>
                  </a:lnTo>
                  <a:cubicBezTo>
                    <a:pt x="6" y="24"/>
                    <a:pt x="0" y="19"/>
                    <a:pt x="0" y="12"/>
                  </a:cubicBezTo>
                  <a:cubicBezTo>
                    <a:pt x="0" y="5"/>
                    <a:pt x="6" y="0"/>
                    <a:pt x="13" y="0"/>
                  </a:cubicBezTo>
                  <a:lnTo>
                    <a:pt x="556" y="0"/>
                  </a:lnTo>
                  <a:cubicBezTo>
                    <a:pt x="563" y="0"/>
                    <a:pt x="568" y="5"/>
                    <a:pt x="568" y="12"/>
                  </a:cubicBezTo>
                  <a:cubicBezTo>
                    <a:pt x="568" y="19"/>
                    <a:pt x="563" y="24"/>
                    <a:pt x="556"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 name="Google Shape;59;p3"/>
            <p:cNvSpPr/>
            <p:nvPr/>
          </p:nvSpPr>
          <p:spPr>
            <a:xfrm>
              <a:off x="8249659" y="4339290"/>
              <a:ext cx="421428" cy="17807"/>
            </a:xfrm>
            <a:custGeom>
              <a:rect b="b" l="l" r="r" t="t"/>
              <a:pathLst>
                <a:path extrusionOk="0" h="24" w="568">
                  <a:moveTo>
                    <a:pt x="556" y="24"/>
                  </a:moveTo>
                  <a:lnTo>
                    <a:pt x="13" y="24"/>
                  </a:lnTo>
                  <a:cubicBezTo>
                    <a:pt x="6" y="24"/>
                    <a:pt x="0" y="19"/>
                    <a:pt x="0" y="13"/>
                  </a:cubicBezTo>
                  <a:cubicBezTo>
                    <a:pt x="0" y="6"/>
                    <a:pt x="6" y="0"/>
                    <a:pt x="13" y="0"/>
                  </a:cubicBezTo>
                  <a:lnTo>
                    <a:pt x="556" y="0"/>
                  </a:lnTo>
                  <a:cubicBezTo>
                    <a:pt x="563" y="0"/>
                    <a:pt x="568" y="6"/>
                    <a:pt x="568" y="13"/>
                  </a:cubicBezTo>
                  <a:cubicBezTo>
                    <a:pt x="568" y="19"/>
                    <a:pt x="563" y="24"/>
                    <a:pt x="556"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 name="Google Shape;60;p3"/>
            <p:cNvSpPr/>
            <p:nvPr/>
          </p:nvSpPr>
          <p:spPr>
            <a:xfrm>
              <a:off x="8249659" y="4394935"/>
              <a:ext cx="421428" cy="17807"/>
            </a:xfrm>
            <a:custGeom>
              <a:rect b="b" l="l" r="r" t="t"/>
              <a:pathLst>
                <a:path extrusionOk="0" h="24" w="568">
                  <a:moveTo>
                    <a:pt x="556" y="24"/>
                  </a:moveTo>
                  <a:lnTo>
                    <a:pt x="13" y="24"/>
                  </a:lnTo>
                  <a:cubicBezTo>
                    <a:pt x="6" y="24"/>
                    <a:pt x="0" y="19"/>
                    <a:pt x="0" y="12"/>
                  </a:cubicBezTo>
                  <a:cubicBezTo>
                    <a:pt x="0" y="5"/>
                    <a:pt x="6" y="0"/>
                    <a:pt x="13" y="0"/>
                  </a:cubicBezTo>
                  <a:lnTo>
                    <a:pt x="556" y="0"/>
                  </a:lnTo>
                  <a:cubicBezTo>
                    <a:pt x="563" y="0"/>
                    <a:pt x="568" y="5"/>
                    <a:pt x="568" y="12"/>
                  </a:cubicBezTo>
                  <a:cubicBezTo>
                    <a:pt x="568" y="19"/>
                    <a:pt x="563" y="24"/>
                    <a:pt x="556"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 name="Google Shape;61;p3"/>
            <p:cNvSpPr/>
            <p:nvPr/>
          </p:nvSpPr>
          <p:spPr>
            <a:xfrm>
              <a:off x="8249659" y="4450580"/>
              <a:ext cx="421428" cy="17807"/>
            </a:xfrm>
            <a:custGeom>
              <a:rect b="b" l="l" r="r" t="t"/>
              <a:pathLst>
                <a:path extrusionOk="0" h="24" w="568">
                  <a:moveTo>
                    <a:pt x="556" y="24"/>
                  </a:moveTo>
                  <a:lnTo>
                    <a:pt x="13" y="24"/>
                  </a:lnTo>
                  <a:cubicBezTo>
                    <a:pt x="6" y="24"/>
                    <a:pt x="0" y="19"/>
                    <a:pt x="0" y="12"/>
                  </a:cubicBezTo>
                  <a:cubicBezTo>
                    <a:pt x="0" y="5"/>
                    <a:pt x="6" y="0"/>
                    <a:pt x="13" y="0"/>
                  </a:cubicBezTo>
                  <a:lnTo>
                    <a:pt x="556" y="0"/>
                  </a:lnTo>
                  <a:cubicBezTo>
                    <a:pt x="563" y="0"/>
                    <a:pt x="568" y="5"/>
                    <a:pt x="568" y="12"/>
                  </a:cubicBezTo>
                  <a:cubicBezTo>
                    <a:pt x="568" y="19"/>
                    <a:pt x="563" y="24"/>
                    <a:pt x="556" y="2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 name="Google Shape;62;p3"/>
            <p:cNvSpPr/>
            <p:nvPr/>
          </p:nvSpPr>
          <p:spPr>
            <a:xfrm>
              <a:off x="8249659" y="4505483"/>
              <a:ext cx="421428" cy="18548"/>
            </a:xfrm>
            <a:custGeom>
              <a:rect b="b" l="l" r="r" t="t"/>
              <a:pathLst>
                <a:path extrusionOk="0" h="25" w="568">
                  <a:moveTo>
                    <a:pt x="556" y="25"/>
                  </a:moveTo>
                  <a:lnTo>
                    <a:pt x="13" y="25"/>
                  </a:lnTo>
                  <a:cubicBezTo>
                    <a:pt x="6" y="25"/>
                    <a:pt x="0" y="19"/>
                    <a:pt x="0" y="13"/>
                  </a:cubicBezTo>
                  <a:cubicBezTo>
                    <a:pt x="0" y="6"/>
                    <a:pt x="6" y="0"/>
                    <a:pt x="13" y="0"/>
                  </a:cubicBezTo>
                  <a:lnTo>
                    <a:pt x="556" y="0"/>
                  </a:lnTo>
                  <a:cubicBezTo>
                    <a:pt x="563" y="0"/>
                    <a:pt x="568" y="6"/>
                    <a:pt x="568" y="13"/>
                  </a:cubicBezTo>
                  <a:cubicBezTo>
                    <a:pt x="568" y="19"/>
                    <a:pt x="563" y="25"/>
                    <a:pt x="556" y="25"/>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 name="Google Shape;63;p3"/>
            <p:cNvSpPr/>
            <p:nvPr/>
          </p:nvSpPr>
          <p:spPr>
            <a:xfrm>
              <a:off x="8587247" y="4503999"/>
              <a:ext cx="223327" cy="225549"/>
            </a:xfrm>
            <a:custGeom>
              <a:rect b="b" l="l" r="r" t="t"/>
              <a:pathLst>
                <a:path extrusionOk="0" h="304" w="301">
                  <a:moveTo>
                    <a:pt x="301" y="152"/>
                  </a:moveTo>
                  <a:cubicBezTo>
                    <a:pt x="301" y="236"/>
                    <a:pt x="233" y="304"/>
                    <a:pt x="150" y="304"/>
                  </a:cubicBezTo>
                  <a:cubicBezTo>
                    <a:pt x="67" y="304"/>
                    <a:pt x="0" y="236"/>
                    <a:pt x="0" y="152"/>
                  </a:cubicBezTo>
                  <a:cubicBezTo>
                    <a:pt x="0" y="68"/>
                    <a:pt x="67" y="0"/>
                    <a:pt x="150" y="0"/>
                  </a:cubicBezTo>
                  <a:cubicBezTo>
                    <a:pt x="233" y="0"/>
                    <a:pt x="301" y="68"/>
                    <a:pt x="301" y="152"/>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 name="Google Shape;64;p3"/>
            <p:cNvSpPr/>
            <p:nvPr/>
          </p:nvSpPr>
          <p:spPr>
            <a:xfrm>
              <a:off x="8630281" y="4561128"/>
              <a:ext cx="135035" cy="122420"/>
            </a:xfrm>
            <a:custGeom>
              <a:rect b="b" l="l" r="r" t="t"/>
              <a:pathLst>
                <a:path extrusionOk="0" h="165" w="182">
                  <a:moveTo>
                    <a:pt x="74" y="165"/>
                  </a:moveTo>
                  <a:cubicBezTo>
                    <a:pt x="67" y="165"/>
                    <a:pt x="61" y="162"/>
                    <a:pt x="57" y="156"/>
                  </a:cubicBezTo>
                  <a:lnTo>
                    <a:pt x="4" y="86"/>
                  </a:lnTo>
                  <a:cubicBezTo>
                    <a:pt x="-2" y="76"/>
                    <a:pt x="0" y="63"/>
                    <a:pt x="9" y="56"/>
                  </a:cubicBezTo>
                  <a:cubicBezTo>
                    <a:pt x="18" y="49"/>
                    <a:pt x="31" y="51"/>
                    <a:pt x="38" y="60"/>
                  </a:cubicBezTo>
                  <a:lnTo>
                    <a:pt x="74" y="108"/>
                  </a:lnTo>
                  <a:lnTo>
                    <a:pt x="145" y="9"/>
                  </a:lnTo>
                  <a:cubicBezTo>
                    <a:pt x="151" y="-1"/>
                    <a:pt x="164" y="-3"/>
                    <a:pt x="173" y="4"/>
                  </a:cubicBezTo>
                  <a:cubicBezTo>
                    <a:pt x="183" y="10"/>
                    <a:pt x="185" y="24"/>
                    <a:pt x="178" y="33"/>
                  </a:cubicBezTo>
                  <a:lnTo>
                    <a:pt x="90" y="156"/>
                  </a:lnTo>
                  <a:cubicBezTo>
                    <a:pt x="87" y="162"/>
                    <a:pt x="81" y="165"/>
                    <a:pt x="74" y="165"/>
                  </a:cubicBezTo>
                  <a:close/>
                </a:path>
              </a:pathLst>
            </a:custGeom>
            <a:solidFill>
              <a:schemeClr val="lt1"/>
            </a:solidFill>
            <a:ln>
              <a:noFill/>
            </a:ln>
          </p:spPr>
          <p:txBody>
            <a:bodyPr anchorCtr="1" anchor="ctr" bIns="14400" lIns="90000" spcFirstLastPara="1" rIns="90000" wrap="square" tIns="14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65" name="Google Shape;65;p3"/>
          <p:cNvSpPr/>
          <p:nvPr/>
        </p:nvSpPr>
        <p:spPr>
          <a:xfrm>
            <a:off x="8126575" y="4057075"/>
            <a:ext cx="608400" cy="6084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3"/>
          <p:cNvSpPr/>
          <p:nvPr/>
        </p:nvSpPr>
        <p:spPr>
          <a:xfrm>
            <a:off x="-270826" y="384935"/>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67" name="Google Shape;67;p3"/>
          <p:cNvGrpSpPr/>
          <p:nvPr/>
        </p:nvGrpSpPr>
        <p:grpSpPr>
          <a:xfrm>
            <a:off x="8157646" y="221866"/>
            <a:ext cx="698650" cy="984875"/>
            <a:chOff x="8000746" y="383154"/>
            <a:chExt cx="698650" cy="984875"/>
          </a:xfrm>
        </p:grpSpPr>
        <p:sp>
          <p:nvSpPr>
            <p:cNvPr id="68" name="Google Shape;68;p3"/>
            <p:cNvSpPr/>
            <p:nvPr/>
          </p:nvSpPr>
          <p:spPr>
            <a:xfrm>
              <a:off x="8003775" y="1121684"/>
              <a:ext cx="666343" cy="246345"/>
            </a:xfrm>
            <a:custGeom>
              <a:rect b="b" l="l" r="r" t="t"/>
              <a:pathLst>
                <a:path extrusionOk="0" h="488" w="1320">
                  <a:moveTo>
                    <a:pt x="1232" y="488"/>
                  </a:moveTo>
                  <a:lnTo>
                    <a:pt x="87" y="488"/>
                  </a:lnTo>
                  <a:cubicBezTo>
                    <a:pt x="39" y="488"/>
                    <a:pt x="0" y="449"/>
                    <a:pt x="0" y="401"/>
                  </a:cubicBezTo>
                  <a:lnTo>
                    <a:pt x="0" y="87"/>
                  </a:lnTo>
                  <a:cubicBezTo>
                    <a:pt x="0" y="39"/>
                    <a:pt x="39" y="0"/>
                    <a:pt x="87" y="0"/>
                  </a:cubicBezTo>
                  <a:lnTo>
                    <a:pt x="1232" y="0"/>
                  </a:lnTo>
                  <a:cubicBezTo>
                    <a:pt x="1280" y="0"/>
                    <a:pt x="1320" y="39"/>
                    <a:pt x="1320" y="87"/>
                  </a:cubicBezTo>
                  <a:lnTo>
                    <a:pt x="1320" y="401"/>
                  </a:lnTo>
                  <a:cubicBezTo>
                    <a:pt x="1320" y="449"/>
                    <a:pt x="1280" y="488"/>
                    <a:pt x="1232" y="488"/>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 name="Google Shape;69;p3"/>
            <p:cNvSpPr/>
            <p:nvPr/>
          </p:nvSpPr>
          <p:spPr>
            <a:xfrm>
              <a:off x="8076467" y="1204472"/>
              <a:ext cx="105504" cy="102980"/>
            </a:xfrm>
            <a:custGeom>
              <a:rect b="b" l="l" r="r" t="t"/>
              <a:pathLst>
                <a:path extrusionOk="0" h="204" w="209">
                  <a:moveTo>
                    <a:pt x="123" y="71"/>
                  </a:moveTo>
                  <a:lnTo>
                    <a:pt x="179" y="24"/>
                  </a:lnTo>
                  <a:lnTo>
                    <a:pt x="209" y="79"/>
                  </a:lnTo>
                  <a:lnTo>
                    <a:pt x="143" y="102"/>
                  </a:lnTo>
                  <a:lnTo>
                    <a:pt x="209" y="125"/>
                  </a:lnTo>
                  <a:lnTo>
                    <a:pt x="177" y="182"/>
                  </a:lnTo>
                  <a:lnTo>
                    <a:pt x="123" y="134"/>
                  </a:lnTo>
                  <a:lnTo>
                    <a:pt x="136" y="204"/>
                  </a:lnTo>
                  <a:lnTo>
                    <a:pt x="73" y="204"/>
                  </a:lnTo>
                  <a:lnTo>
                    <a:pt x="86" y="134"/>
                  </a:lnTo>
                  <a:lnTo>
                    <a:pt x="33" y="182"/>
                  </a:lnTo>
                  <a:lnTo>
                    <a:pt x="0" y="124"/>
                  </a:lnTo>
                  <a:lnTo>
                    <a:pt x="66" y="101"/>
                  </a:lnTo>
                  <a:lnTo>
                    <a:pt x="0"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 name="Google Shape;70;p3"/>
            <p:cNvSpPr/>
            <p:nvPr/>
          </p:nvSpPr>
          <p:spPr>
            <a:xfrm>
              <a:off x="8214783" y="1204472"/>
              <a:ext cx="105504" cy="102980"/>
            </a:xfrm>
            <a:custGeom>
              <a:rect b="b" l="l" r="r" t="t"/>
              <a:pathLst>
                <a:path extrusionOk="0" h="204" w="209">
                  <a:moveTo>
                    <a:pt x="123" y="71"/>
                  </a:moveTo>
                  <a:lnTo>
                    <a:pt x="179" y="24"/>
                  </a:lnTo>
                  <a:lnTo>
                    <a:pt x="209" y="79"/>
                  </a:lnTo>
                  <a:lnTo>
                    <a:pt x="143" y="102"/>
                  </a:lnTo>
                  <a:lnTo>
                    <a:pt x="209" y="125"/>
                  </a:lnTo>
                  <a:lnTo>
                    <a:pt x="177" y="182"/>
                  </a:lnTo>
                  <a:lnTo>
                    <a:pt x="123" y="134"/>
                  </a:lnTo>
                  <a:lnTo>
                    <a:pt x="137" y="204"/>
                  </a:lnTo>
                  <a:lnTo>
                    <a:pt x="74" y="204"/>
                  </a:lnTo>
                  <a:lnTo>
                    <a:pt x="87" y="134"/>
                  </a:lnTo>
                  <a:lnTo>
                    <a:pt x="33" y="182"/>
                  </a:lnTo>
                  <a:lnTo>
                    <a:pt x="0" y="124"/>
                  </a:lnTo>
                  <a:lnTo>
                    <a:pt x="66" y="101"/>
                  </a:lnTo>
                  <a:lnTo>
                    <a:pt x="0"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 name="Google Shape;71;p3"/>
            <p:cNvSpPr/>
            <p:nvPr/>
          </p:nvSpPr>
          <p:spPr>
            <a:xfrm>
              <a:off x="8353100" y="1204472"/>
              <a:ext cx="106009" cy="102980"/>
            </a:xfrm>
            <a:custGeom>
              <a:rect b="b" l="l" r="r" t="t"/>
              <a:pathLst>
                <a:path extrusionOk="0" h="204" w="210">
                  <a:moveTo>
                    <a:pt x="123" y="71"/>
                  </a:moveTo>
                  <a:lnTo>
                    <a:pt x="179" y="24"/>
                  </a:lnTo>
                  <a:lnTo>
                    <a:pt x="210" y="79"/>
                  </a:lnTo>
                  <a:lnTo>
                    <a:pt x="143" y="102"/>
                  </a:lnTo>
                  <a:lnTo>
                    <a:pt x="210" y="125"/>
                  </a:lnTo>
                  <a:lnTo>
                    <a:pt x="177" y="182"/>
                  </a:lnTo>
                  <a:lnTo>
                    <a:pt x="123" y="134"/>
                  </a:lnTo>
                  <a:lnTo>
                    <a:pt x="137" y="204"/>
                  </a:lnTo>
                  <a:lnTo>
                    <a:pt x="74" y="204"/>
                  </a:lnTo>
                  <a:lnTo>
                    <a:pt x="87" y="134"/>
                  </a:lnTo>
                  <a:lnTo>
                    <a:pt x="33" y="182"/>
                  </a:lnTo>
                  <a:lnTo>
                    <a:pt x="0" y="124"/>
                  </a:lnTo>
                  <a:lnTo>
                    <a:pt x="66" y="101"/>
                  </a:lnTo>
                  <a:lnTo>
                    <a:pt x="0"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 name="Google Shape;72;p3"/>
            <p:cNvSpPr/>
            <p:nvPr/>
          </p:nvSpPr>
          <p:spPr>
            <a:xfrm>
              <a:off x="8491416" y="1204472"/>
              <a:ext cx="106009" cy="102980"/>
            </a:xfrm>
            <a:custGeom>
              <a:rect b="b" l="l" r="r" t="t"/>
              <a:pathLst>
                <a:path extrusionOk="0" h="204" w="210">
                  <a:moveTo>
                    <a:pt x="123" y="71"/>
                  </a:moveTo>
                  <a:lnTo>
                    <a:pt x="180" y="24"/>
                  </a:lnTo>
                  <a:lnTo>
                    <a:pt x="210" y="79"/>
                  </a:lnTo>
                  <a:lnTo>
                    <a:pt x="143" y="102"/>
                  </a:lnTo>
                  <a:lnTo>
                    <a:pt x="210" y="125"/>
                  </a:lnTo>
                  <a:lnTo>
                    <a:pt x="177" y="182"/>
                  </a:lnTo>
                  <a:lnTo>
                    <a:pt x="123" y="134"/>
                  </a:lnTo>
                  <a:lnTo>
                    <a:pt x="137" y="204"/>
                  </a:lnTo>
                  <a:lnTo>
                    <a:pt x="74" y="204"/>
                  </a:lnTo>
                  <a:lnTo>
                    <a:pt x="87" y="134"/>
                  </a:lnTo>
                  <a:lnTo>
                    <a:pt x="34" y="182"/>
                  </a:lnTo>
                  <a:lnTo>
                    <a:pt x="0" y="124"/>
                  </a:lnTo>
                  <a:lnTo>
                    <a:pt x="66" y="101"/>
                  </a:lnTo>
                  <a:lnTo>
                    <a:pt x="1"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 name="Google Shape;73;p3"/>
            <p:cNvSpPr/>
            <p:nvPr/>
          </p:nvSpPr>
          <p:spPr>
            <a:xfrm>
              <a:off x="8000746" y="383154"/>
              <a:ext cx="671895" cy="671895"/>
            </a:xfrm>
            <a:custGeom>
              <a:rect b="b" l="l" r="r" t="t"/>
              <a:pathLst>
                <a:path extrusionOk="0" h="1331" w="1331">
                  <a:moveTo>
                    <a:pt x="1331" y="665"/>
                  </a:moveTo>
                  <a:cubicBezTo>
                    <a:pt x="1331" y="1033"/>
                    <a:pt x="1033" y="1331"/>
                    <a:pt x="666" y="1331"/>
                  </a:cubicBezTo>
                  <a:cubicBezTo>
                    <a:pt x="298" y="1331"/>
                    <a:pt x="0" y="1033"/>
                    <a:pt x="0" y="665"/>
                  </a:cubicBezTo>
                  <a:cubicBezTo>
                    <a:pt x="0" y="298"/>
                    <a:pt x="298" y="0"/>
                    <a:pt x="666" y="0"/>
                  </a:cubicBezTo>
                  <a:cubicBezTo>
                    <a:pt x="1033" y="0"/>
                    <a:pt x="1331" y="298"/>
                    <a:pt x="1331" y="66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 name="Google Shape;74;p3"/>
            <p:cNvSpPr/>
            <p:nvPr/>
          </p:nvSpPr>
          <p:spPr>
            <a:xfrm>
              <a:off x="8000746" y="383154"/>
              <a:ext cx="671895" cy="672400"/>
            </a:xfrm>
            <a:custGeom>
              <a:rect b="b" l="l" r="r" t="t"/>
              <a:pathLst>
                <a:path extrusionOk="0" h="1332" w="1331">
                  <a:moveTo>
                    <a:pt x="666" y="1157"/>
                  </a:moveTo>
                  <a:cubicBezTo>
                    <a:pt x="544" y="1157"/>
                    <a:pt x="433" y="1113"/>
                    <a:pt x="347" y="1040"/>
                  </a:cubicBezTo>
                  <a:cubicBezTo>
                    <a:pt x="326" y="1022"/>
                    <a:pt x="314" y="996"/>
                    <a:pt x="314" y="969"/>
                  </a:cubicBezTo>
                  <a:cubicBezTo>
                    <a:pt x="314" y="845"/>
                    <a:pt x="414" y="746"/>
                    <a:pt x="538" y="746"/>
                  </a:cubicBezTo>
                  <a:lnTo>
                    <a:pt x="794" y="746"/>
                  </a:lnTo>
                  <a:cubicBezTo>
                    <a:pt x="917" y="746"/>
                    <a:pt x="1017" y="845"/>
                    <a:pt x="1017" y="969"/>
                  </a:cubicBezTo>
                  <a:cubicBezTo>
                    <a:pt x="1017" y="996"/>
                    <a:pt x="1005" y="1022"/>
                    <a:pt x="984" y="1040"/>
                  </a:cubicBezTo>
                  <a:cubicBezTo>
                    <a:pt x="898" y="1113"/>
                    <a:pt x="787" y="1157"/>
                    <a:pt x="666" y="1157"/>
                  </a:cubicBezTo>
                  <a:moveTo>
                    <a:pt x="666" y="199"/>
                  </a:moveTo>
                  <a:cubicBezTo>
                    <a:pt x="787" y="199"/>
                    <a:pt x="886" y="298"/>
                    <a:pt x="886" y="420"/>
                  </a:cubicBezTo>
                  <a:cubicBezTo>
                    <a:pt x="886" y="540"/>
                    <a:pt x="787" y="639"/>
                    <a:pt x="666" y="639"/>
                  </a:cubicBezTo>
                  <a:cubicBezTo>
                    <a:pt x="544" y="639"/>
                    <a:pt x="445" y="540"/>
                    <a:pt x="445" y="420"/>
                  </a:cubicBezTo>
                  <a:cubicBezTo>
                    <a:pt x="445" y="298"/>
                    <a:pt x="544" y="199"/>
                    <a:pt x="666" y="199"/>
                  </a:cubicBezTo>
                  <a:moveTo>
                    <a:pt x="666" y="0"/>
                  </a:moveTo>
                  <a:cubicBezTo>
                    <a:pt x="298" y="0"/>
                    <a:pt x="0" y="298"/>
                    <a:pt x="0" y="665"/>
                  </a:cubicBezTo>
                  <a:cubicBezTo>
                    <a:pt x="0" y="1033"/>
                    <a:pt x="298" y="1332"/>
                    <a:pt x="666" y="1332"/>
                  </a:cubicBezTo>
                  <a:cubicBezTo>
                    <a:pt x="1033" y="1332"/>
                    <a:pt x="1331" y="1033"/>
                    <a:pt x="1331" y="665"/>
                  </a:cubicBezTo>
                  <a:cubicBezTo>
                    <a:pt x="1331" y="298"/>
                    <a:pt x="1033" y="0"/>
                    <a:pt x="666"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 name="Google Shape;75;p3"/>
            <p:cNvSpPr/>
            <p:nvPr/>
          </p:nvSpPr>
          <p:spPr>
            <a:xfrm>
              <a:off x="8456080" y="828897"/>
              <a:ext cx="243316" cy="243316"/>
            </a:xfrm>
            <a:custGeom>
              <a:rect b="b" l="l" r="r" t="t"/>
              <a:pathLst>
                <a:path extrusionOk="0" h="482" w="482">
                  <a:moveTo>
                    <a:pt x="241" y="0"/>
                  </a:moveTo>
                  <a:cubicBezTo>
                    <a:pt x="374" y="0"/>
                    <a:pt x="482" y="108"/>
                    <a:pt x="482" y="241"/>
                  </a:cubicBezTo>
                  <a:cubicBezTo>
                    <a:pt x="482" y="374"/>
                    <a:pt x="374" y="482"/>
                    <a:pt x="241" y="482"/>
                  </a:cubicBezTo>
                  <a:cubicBezTo>
                    <a:pt x="108" y="482"/>
                    <a:pt x="0" y="374"/>
                    <a:pt x="0" y="241"/>
                  </a:cubicBezTo>
                  <a:cubicBezTo>
                    <a:pt x="0" y="108"/>
                    <a:pt x="108" y="0"/>
                    <a:pt x="241" y="0"/>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 name="Google Shape;76;p3"/>
            <p:cNvSpPr/>
            <p:nvPr/>
          </p:nvSpPr>
          <p:spPr>
            <a:xfrm>
              <a:off x="8535334" y="869281"/>
              <a:ext cx="94903" cy="51490"/>
            </a:xfrm>
            <a:custGeom>
              <a:rect b="b" l="l" r="r" t="t"/>
              <a:pathLst>
                <a:path extrusionOk="0" h="102" w="188">
                  <a:moveTo>
                    <a:pt x="94" y="0"/>
                  </a:moveTo>
                  <a:cubicBezTo>
                    <a:pt x="42" y="0"/>
                    <a:pt x="0" y="42"/>
                    <a:pt x="0" y="94"/>
                  </a:cubicBezTo>
                  <a:lnTo>
                    <a:pt x="0" y="102"/>
                  </a:lnTo>
                  <a:lnTo>
                    <a:pt x="34" y="102"/>
                  </a:lnTo>
                  <a:lnTo>
                    <a:pt x="34" y="94"/>
                  </a:lnTo>
                  <a:cubicBezTo>
                    <a:pt x="34" y="61"/>
                    <a:pt x="61" y="34"/>
                    <a:pt x="94" y="34"/>
                  </a:cubicBezTo>
                  <a:cubicBezTo>
                    <a:pt x="127" y="34"/>
                    <a:pt x="153" y="61"/>
                    <a:pt x="153" y="94"/>
                  </a:cubicBezTo>
                  <a:lnTo>
                    <a:pt x="153" y="102"/>
                  </a:lnTo>
                  <a:lnTo>
                    <a:pt x="188" y="102"/>
                  </a:lnTo>
                  <a:lnTo>
                    <a:pt x="188" y="94"/>
                  </a:lnTo>
                  <a:cubicBezTo>
                    <a:pt x="188" y="42"/>
                    <a:pt x="145" y="0"/>
                    <a:pt x="94"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 name="Google Shape;77;p3"/>
            <p:cNvSpPr/>
            <p:nvPr/>
          </p:nvSpPr>
          <p:spPr>
            <a:xfrm>
              <a:off x="8522714" y="928848"/>
              <a:ext cx="119639" cy="88341"/>
            </a:xfrm>
            <a:custGeom>
              <a:rect b="b" l="l" r="r" t="t"/>
              <a:pathLst>
                <a:path extrusionOk="0" h="175" w="237">
                  <a:moveTo>
                    <a:pt x="127" y="95"/>
                  </a:moveTo>
                  <a:lnTo>
                    <a:pt x="131" y="132"/>
                  </a:lnTo>
                  <a:lnTo>
                    <a:pt x="106" y="132"/>
                  </a:lnTo>
                  <a:lnTo>
                    <a:pt x="110" y="95"/>
                  </a:lnTo>
                  <a:cubicBezTo>
                    <a:pt x="100" y="91"/>
                    <a:pt x="93" y="82"/>
                    <a:pt x="93" y="71"/>
                  </a:cubicBezTo>
                  <a:cubicBezTo>
                    <a:pt x="93" y="57"/>
                    <a:pt x="105" y="46"/>
                    <a:pt x="119" y="46"/>
                  </a:cubicBezTo>
                  <a:cubicBezTo>
                    <a:pt x="133" y="46"/>
                    <a:pt x="144" y="57"/>
                    <a:pt x="144" y="71"/>
                  </a:cubicBezTo>
                  <a:cubicBezTo>
                    <a:pt x="144" y="82"/>
                    <a:pt x="137" y="91"/>
                    <a:pt x="127" y="95"/>
                  </a:cubicBezTo>
                  <a:moveTo>
                    <a:pt x="225" y="0"/>
                  </a:moveTo>
                  <a:lnTo>
                    <a:pt x="12" y="0"/>
                  </a:lnTo>
                  <a:cubicBezTo>
                    <a:pt x="6" y="0"/>
                    <a:pt x="0" y="6"/>
                    <a:pt x="0" y="12"/>
                  </a:cubicBezTo>
                  <a:lnTo>
                    <a:pt x="0" y="163"/>
                  </a:lnTo>
                  <a:cubicBezTo>
                    <a:pt x="0" y="170"/>
                    <a:pt x="6" y="175"/>
                    <a:pt x="12" y="175"/>
                  </a:cubicBezTo>
                  <a:lnTo>
                    <a:pt x="225" y="175"/>
                  </a:lnTo>
                  <a:cubicBezTo>
                    <a:pt x="232" y="175"/>
                    <a:pt x="237" y="170"/>
                    <a:pt x="237" y="163"/>
                  </a:cubicBezTo>
                  <a:lnTo>
                    <a:pt x="237" y="12"/>
                  </a:lnTo>
                  <a:cubicBezTo>
                    <a:pt x="237" y="6"/>
                    <a:pt x="232" y="0"/>
                    <a:pt x="225" y="0"/>
                  </a:cubicBezTo>
                  <a:close/>
                </a:path>
              </a:pathLst>
            </a:custGeom>
            <a:solidFill>
              <a:schemeClr val="lt1"/>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21">
    <p:bg>
      <p:bgPr>
        <a:solidFill>
          <a:schemeClr val="dk2"/>
        </a:solidFill>
      </p:bgPr>
    </p:bg>
    <p:spTree>
      <p:nvGrpSpPr>
        <p:cNvPr id="293" name="Shape 293"/>
        <p:cNvGrpSpPr/>
        <p:nvPr/>
      </p:nvGrpSpPr>
      <p:grpSpPr>
        <a:xfrm>
          <a:off x="0" y="0"/>
          <a:ext cx="0" cy="0"/>
          <a:chOff x="0" y="0"/>
          <a:chExt cx="0" cy="0"/>
        </a:xfrm>
      </p:grpSpPr>
      <p:sp>
        <p:nvSpPr>
          <p:cNvPr id="294" name="Google Shape;294;p21"/>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5" name="Google Shape;295;p21"/>
          <p:cNvSpPr txBox="1"/>
          <p:nvPr>
            <p:ph idx="1" type="subTitle"/>
          </p:nvPr>
        </p:nvSpPr>
        <p:spPr>
          <a:xfrm>
            <a:off x="732846" y="2744968"/>
            <a:ext cx="18684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9pPr>
          </a:lstStyle>
          <a:p/>
        </p:txBody>
      </p:sp>
      <p:sp>
        <p:nvSpPr>
          <p:cNvPr id="296" name="Google Shape;296;p21"/>
          <p:cNvSpPr txBox="1"/>
          <p:nvPr>
            <p:ph idx="2" type="subTitle"/>
          </p:nvPr>
        </p:nvSpPr>
        <p:spPr>
          <a:xfrm>
            <a:off x="732846" y="3099875"/>
            <a:ext cx="1868400" cy="10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297" name="Google Shape;297;p21"/>
          <p:cNvSpPr txBox="1"/>
          <p:nvPr>
            <p:ph idx="3" type="subTitle"/>
          </p:nvPr>
        </p:nvSpPr>
        <p:spPr>
          <a:xfrm>
            <a:off x="2669541" y="2744968"/>
            <a:ext cx="18684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9pPr>
          </a:lstStyle>
          <a:p/>
        </p:txBody>
      </p:sp>
      <p:sp>
        <p:nvSpPr>
          <p:cNvPr id="298" name="Google Shape;298;p21"/>
          <p:cNvSpPr txBox="1"/>
          <p:nvPr>
            <p:ph idx="4" type="subTitle"/>
          </p:nvPr>
        </p:nvSpPr>
        <p:spPr>
          <a:xfrm>
            <a:off x="2669541" y="3099875"/>
            <a:ext cx="1868400" cy="10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299" name="Google Shape;299;p21"/>
          <p:cNvSpPr txBox="1"/>
          <p:nvPr>
            <p:ph idx="5" type="subTitle"/>
          </p:nvPr>
        </p:nvSpPr>
        <p:spPr>
          <a:xfrm>
            <a:off x="4606136" y="2744968"/>
            <a:ext cx="18684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9pPr>
          </a:lstStyle>
          <a:p/>
        </p:txBody>
      </p:sp>
      <p:sp>
        <p:nvSpPr>
          <p:cNvPr id="300" name="Google Shape;300;p21"/>
          <p:cNvSpPr txBox="1"/>
          <p:nvPr>
            <p:ph idx="6" type="subTitle"/>
          </p:nvPr>
        </p:nvSpPr>
        <p:spPr>
          <a:xfrm>
            <a:off x="4606136" y="3099875"/>
            <a:ext cx="1868400" cy="10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301" name="Google Shape;301;p21"/>
          <p:cNvSpPr txBox="1"/>
          <p:nvPr>
            <p:ph idx="7" type="subTitle"/>
          </p:nvPr>
        </p:nvSpPr>
        <p:spPr>
          <a:xfrm>
            <a:off x="6542756" y="2744968"/>
            <a:ext cx="1868400" cy="41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lt1"/>
              </a:buClr>
              <a:buSzPts val="2000"/>
              <a:buFont typeface="Poppins SemiBold"/>
              <a:buNone/>
              <a:defRPr sz="2000">
                <a:solidFill>
                  <a:schemeClr val="lt1"/>
                </a:solidFill>
                <a:latin typeface="Poppins SemiBold"/>
                <a:ea typeface="Poppins SemiBold"/>
                <a:cs typeface="Poppins SemiBold"/>
                <a:sym typeface="Poppins SemiBold"/>
              </a:defRPr>
            </a:lvl9pPr>
          </a:lstStyle>
          <a:p/>
        </p:txBody>
      </p:sp>
      <p:sp>
        <p:nvSpPr>
          <p:cNvPr id="302" name="Google Shape;302;p21"/>
          <p:cNvSpPr txBox="1"/>
          <p:nvPr>
            <p:ph idx="8" type="subTitle"/>
          </p:nvPr>
        </p:nvSpPr>
        <p:spPr>
          <a:xfrm>
            <a:off x="6542756" y="3099875"/>
            <a:ext cx="1868400" cy="10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303" name="Google Shape;303;p21"/>
          <p:cNvSpPr/>
          <p:nvPr/>
        </p:nvSpPr>
        <p:spPr>
          <a:xfrm flipH="1" rot="10800000">
            <a:off x="-547739" y="18782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 name="Google Shape;304;p21"/>
          <p:cNvSpPr/>
          <p:nvPr/>
        </p:nvSpPr>
        <p:spPr>
          <a:xfrm flipH="1" rot="10800000">
            <a:off x="8169924" y="-658233"/>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5" name="Google Shape;305;p21"/>
          <p:cNvSpPr/>
          <p:nvPr/>
        </p:nvSpPr>
        <p:spPr>
          <a:xfrm flipH="1" rot="10800000">
            <a:off x="8832285" y="2643924"/>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6" name="Google Shape;306;p21"/>
          <p:cNvSpPr/>
          <p:nvPr/>
        </p:nvSpPr>
        <p:spPr>
          <a:xfrm flipH="1" rot="10800000">
            <a:off x="7931881" y="4466423"/>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21"/>
          <p:cNvSpPr/>
          <p:nvPr/>
        </p:nvSpPr>
        <p:spPr>
          <a:xfrm flipH="1" rot="10800000">
            <a:off x="3863985" y="-240601"/>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 name="Google Shape;308;p21"/>
          <p:cNvSpPr/>
          <p:nvPr/>
        </p:nvSpPr>
        <p:spPr>
          <a:xfrm flipH="1" rot="10800000">
            <a:off x="292611" y="327723"/>
            <a:ext cx="423300" cy="4233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21"/>
          <p:cNvSpPr/>
          <p:nvPr/>
        </p:nvSpPr>
        <p:spPr>
          <a:xfrm flipH="1" rot="10800000">
            <a:off x="2875311" y="472432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 name="Google Shape;310;p21"/>
          <p:cNvSpPr/>
          <p:nvPr/>
        </p:nvSpPr>
        <p:spPr>
          <a:xfrm flipH="1">
            <a:off x="275654" y="4543050"/>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5">
    <p:bg>
      <p:bgPr>
        <a:solidFill>
          <a:schemeClr val="dk2"/>
        </a:solidFill>
      </p:bgPr>
    </p:bg>
    <p:spTree>
      <p:nvGrpSpPr>
        <p:cNvPr id="311" name="Shape 311"/>
        <p:cNvGrpSpPr/>
        <p:nvPr/>
      </p:nvGrpSpPr>
      <p:grpSpPr>
        <a:xfrm>
          <a:off x="0" y="0"/>
          <a:ext cx="0" cy="0"/>
          <a:chOff x="0" y="0"/>
          <a:chExt cx="0" cy="0"/>
        </a:xfrm>
      </p:grpSpPr>
      <p:sp>
        <p:nvSpPr>
          <p:cNvPr id="312" name="Google Shape;312;p22"/>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22"/>
          <p:cNvSpPr txBox="1"/>
          <p:nvPr>
            <p:ph idx="1" type="subTitle"/>
          </p:nvPr>
        </p:nvSpPr>
        <p:spPr>
          <a:xfrm>
            <a:off x="1109106" y="1300529"/>
            <a:ext cx="3108300" cy="4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314" name="Google Shape;314;p22"/>
          <p:cNvSpPr txBox="1"/>
          <p:nvPr>
            <p:ph idx="2" type="subTitle"/>
          </p:nvPr>
        </p:nvSpPr>
        <p:spPr>
          <a:xfrm>
            <a:off x="1109100" y="1633200"/>
            <a:ext cx="31083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15" name="Google Shape;315;p22"/>
          <p:cNvSpPr txBox="1"/>
          <p:nvPr>
            <p:ph idx="3" type="subTitle"/>
          </p:nvPr>
        </p:nvSpPr>
        <p:spPr>
          <a:xfrm>
            <a:off x="1109106" y="2449342"/>
            <a:ext cx="3108300" cy="4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316" name="Google Shape;316;p22"/>
          <p:cNvSpPr txBox="1"/>
          <p:nvPr>
            <p:ph idx="4" type="subTitle"/>
          </p:nvPr>
        </p:nvSpPr>
        <p:spPr>
          <a:xfrm>
            <a:off x="1109100" y="2782013"/>
            <a:ext cx="31083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17" name="Google Shape;317;p22"/>
          <p:cNvSpPr txBox="1"/>
          <p:nvPr>
            <p:ph idx="5" type="subTitle"/>
          </p:nvPr>
        </p:nvSpPr>
        <p:spPr>
          <a:xfrm>
            <a:off x="1109106" y="3598154"/>
            <a:ext cx="3108300" cy="4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318" name="Google Shape;318;p22"/>
          <p:cNvSpPr txBox="1"/>
          <p:nvPr>
            <p:ph idx="6" type="subTitle"/>
          </p:nvPr>
        </p:nvSpPr>
        <p:spPr>
          <a:xfrm>
            <a:off x="1109100" y="3930825"/>
            <a:ext cx="31083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19" name="Google Shape;319;p22"/>
          <p:cNvSpPr txBox="1"/>
          <p:nvPr>
            <p:ph idx="7" type="subTitle"/>
          </p:nvPr>
        </p:nvSpPr>
        <p:spPr>
          <a:xfrm>
            <a:off x="4926606" y="1300529"/>
            <a:ext cx="3108300" cy="4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320" name="Google Shape;320;p22"/>
          <p:cNvSpPr txBox="1"/>
          <p:nvPr>
            <p:ph idx="8" type="subTitle"/>
          </p:nvPr>
        </p:nvSpPr>
        <p:spPr>
          <a:xfrm>
            <a:off x="4926600" y="1633200"/>
            <a:ext cx="31083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21" name="Google Shape;321;p22"/>
          <p:cNvSpPr txBox="1"/>
          <p:nvPr>
            <p:ph idx="9" type="subTitle"/>
          </p:nvPr>
        </p:nvSpPr>
        <p:spPr>
          <a:xfrm>
            <a:off x="4926606" y="2449342"/>
            <a:ext cx="3108300" cy="4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322" name="Google Shape;322;p22"/>
          <p:cNvSpPr txBox="1"/>
          <p:nvPr>
            <p:ph idx="13" type="subTitle"/>
          </p:nvPr>
        </p:nvSpPr>
        <p:spPr>
          <a:xfrm>
            <a:off x="4926600" y="2782013"/>
            <a:ext cx="31083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23" name="Google Shape;323;p22"/>
          <p:cNvSpPr txBox="1"/>
          <p:nvPr>
            <p:ph idx="14" type="subTitle"/>
          </p:nvPr>
        </p:nvSpPr>
        <p:spPr>
          <a:xfrm>
            <a:off x="4926606" y="3598154"/>
            <a:ext cx="3108300" cy="4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324" name="Google Shape;324;p22"/>
          <p:cNvSpPr txBox="1"/>
          <p:nvPr>
            <p:ph idx="15" type="subTitle"/>
          </p:nvPr>
        </p:nvSpPr>
        <p:spPr>
          <a:xfrm>
            <a:off x="4926600" y="3930825"/>
            <a:ext cx="31083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25" name="Google Shape;325;p22"/>
          <p:cNvSpPr/>
          <p:nvPr/>
        </p:nvSpPr>
        <p:spPr>
          <a:xfrm flipH="1">
            <a:off x="7036879" y="-7704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6" name="Google Shape;326;p22"/>
          <p:cNvSpPr/>
          <p:nvPr/>
        </p:nvSpPr>
        <p:spPr>
          <a:xfrm flipH="1">
            <a:off x="4532236" y="4689265"/>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 name="Google Shape;327;p22"/>
          <p:cNvSpPr/>
          <p:nvPr/>
        </p:nvSpPr>
        <p:spPr>
          <a:xfrm flipH="1">
            <a:off x="8818170" y="183566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8" name="Google Shape;328;p22"/>
          <p:cNvSpPr/>
          <p:nvPr/>
        </p:nvSpPr>
        <p:spPr>
          <a:xfrm flipH="1">
            <a:off x="207493" y="19082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9" name="Google Shape;329;p22"/>
          <p:cNvSpPr/>
          <p:nvPr/>
        </p:nvSpPr>
        <p:spPr>
          <a:xfrm flipH="1">
            <a:off x="186649" y="2449350"/>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22"/>
          <p:cNvSpPr/>
          <p:nvPr/>
        </p:nvSpPr>
        <p:spPr>
          <a:xfrm flipH="1">
            <a:off x="1587595" y="4810447"/>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1" name="Google Shape;331;p22"/>
          <p:cNvSpPr/>
          <p:nvPr/>
        </p:nvSpPr>
        <p:spPr>
          <a:xfrm flipH="1">
            <a:off x="8494594" y="4392350"/>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4">
    <p:bg>
      <p:bgPr>
        <a:solidFill>
          <a:schemeClr val="dk2"/>
        </a:solidFill>
      </p:bgPr>
    </p:bg>
    <p:spTree>
      <p:nvGrpSpPr>
        <p:cNvPr id="332" name="Shape 332"/>
        <p:cNvGrpSpPr/>
        <p:nvPr/>
      </p:nvGrpSpPr>
      <p:grpSpPr>
        <a:xfrm>
          <a:off x="0" y="0"/>
          <a:ext cx="0" cy="0"/>
          <a:chOff x="0" y="0"/>
          <a:chExt cx="0" cy="0"/>
        </a:xfrm>
      </p:grpSpPr>
      <p:sp>
        <p:nvSpPr>
          <p:cNvPr id="333" name="Google Shape;333;p23"/>
          <p:cNvSpPr txBox="1"/>
          <p:nvPr>
            <p:ph type="title"/>
          </p:nvPr>
        </p:nvSpPr>
        <p:spPr>
          <a:xfrm>
            <a:off x="713050" y="1479263"/>
            <a:ext cx="3332400" cy="1447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4" name="Google Shape;334;p23"/>
          <p:cNvSpPr txBox="1"/>
          <p:nvPr>
            <p:ph idx="1" type="subTitle"/>
          </p:nvPr>
        </p:nvSpPr>
        <p:spPr>
          <a:xfrm>
            <a:off x="713050" y="3003038"/>
            <a:ext cx="33324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35" name="Google Shape;335;p23"/>
          <p:cNvSpPr/>
          <p:nvPr>
            <p:ph idx="2" type="pic"/>
          </p:nvPr>
        </p:nvSpPr>
        <p:spPr>
          <a:xfrm>
            <a:off x="4974575" y="886800"/>
            <a:ext cx="3091200" cy="3369900"/>
          </a:xfrm>
          <a:prstGeom prst="rect">
            <a:avLst/>
          </a:prstGeom>
          <a:noFill/>
          <a:ln>
            <a:noFill/>
          </a:ln>
        </p:spPr>
      </p:sp>
      <p:sp>
        <p:nvSpPr>
          <p:cNvPr id="336" name="Google Shape;336;p23"/>
          <p:cNvSpPr/>
          <p:nvPr/>
        </p:nvSpPr>
        <p:spPr>
          <a:xfrm flipH="1">
            <a:off x="4186804" y="-7572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 name="Google Shape;337;p23"/>
          <p:cNvSpPr/>
          <p:nvPr/>
        </p:nvSpPr>
        <p:spPr>
          <a:xfrm flipH="1">
            <a:off x="8805045" y="232535"/>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 name="Google Shape;338;p23"/>
          <p:cNvSpPr/>
          <p:nvPr/>
        </p:nvSpPr>
        <p:spPr>
          <a:xfrm flipH="1">
            <a:off x="293593" y="306998"/>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9" name="Google Shape;339;p23"/>
          <p:cNvSpPr/>
          <p:nvPr/>
        </p:nvSpPr>
        <p:spPr>
          <a:xfrm flipH="1">
            <a:off x="8181324" y="4392325"/>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23"/>
          <p:cNvSpPr/>
          <p:nvPr/>
        </p:nvSpPr>
        <p:spPr>
          <a:xfrm flipH="1">
            <a:off x="4863170" y="4774097"/>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 name="Google Shape;341;p23"/>
          <p:cNvSpPr/>
          <p:nvPr/>
        </p:nvSpPr>
        <p:spPr>
          <a:xfrm flipH="1">
            <a:off x="110119" y="2841763"/>
            <a:ext cx="423300" cy="4233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23"/>
          <p:cNvSpPr/>
          <p:nvPr/>
        </p:nvSpPr>
        <p:spPr>
          <a:xfrm flipH="1">
            <a:off x="422004" y="465695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 name="Google Shape;343;p23"/>
          <p:cNvSpPr/>
          <p:nvPr/>
        </p:nvSpPr>
        <p:spPr>
          <a:xfrm flipH="1">
            <a:off x="8597904" y="245743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3">
    <p:bg>
      <p:bgPr>
        <a:solidFill>
          <a:schemeClr val="dk2"/>
        </a:solidFill>
      </p:bgPr>
    </p:bg>
    <p:spTree>
      <p:nvGrpSpPr>
        <p:cNvPr id="344" name="Shape 344"/>
        <p:cNvGrpSpPr/>
        <p:nvPr/>
      </p:nvGrpSpPr>
      <p:grpSpPr>
        <a:xfrm>
          <a:off x="0" y="0"/>
          <a:ext cx="0" cy="0"/>
          <a:chOff x="0" y="0"/>
          <a:chExt cx="0" cy="0"/>
        </a:xfrm>
      </p:grpSpPr>
      <p:sp>
        <p:nvSpPr>
          <p:cNvPr id="345" name="Google Shape;345;p24"/>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6" name="Google Shape;346;p24"/>
          <p:cNvSpPr txBox="1"/>
          <p:nvPr>
            <p:ph idx="1" type="subTitle"/>
          </p:nvPr>
        </p:nvSpPr>
        <p:spPr>
          <a:xfrm>
            <a:off x="713050" y="3738100"/>
            <a:ext cx="31083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47" name="Google Shape;347;p24"/>
          <p:cNvSpPr/>
          <p:nvPr/>
        </p:nvSpPr>
        <p:spPr>
          <a:xfrm flipH="1">
            <a:off x="4787879" y="-71494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8" name="Google Shape;348;p24"/>
          <p:cNvSpPr/>
          <p:nvPr/>
        </p:nvSpPr>
        <p:spPr>
          <a:xfrm flipH="1">
            <a:off x="-254305" y="169435"/>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 name="Google Shape;349;p24"/>
          <p:cNvSpPr/>
          <p:nvPr/>
        </p:nvSpPr>
        <p:spPr>
          <a:xfrm flipH="1">
            <a:off x="8430593" y="303448"/>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 name="Google Shape;350;p24"/>
          <p:cNvSpPr/>
          <p:nvPr/>
        </p:nvSpPr>
        <p:spPr>
          <a:xfrm flipH="1">
            <a:off x="8276574" y="4399300"/>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24"/>
          <p:cNvSpPr/>
          <p:nvPr/>
        </p:nvSpPr>
        <p:spPr>
          <a:xfrm flipH="1">
            <a:off x="4267745" y="4784672"/>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 name="Google Shape;352;p24"/>
          <p:cNvSpPr/>
          <p:nvPr/>
        </p:nvSpPr>
        <p:spPr>
          <a:xfrm flipH="1">
            <a:off x="224069" y="2508375"/>
            <a:ext cx="423300" cy="4233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24"/>
          <p:cNvSpPr/>
          <p:nvPr/>
        </p:nvSpPr>
        <p:spPr>
          <a:xfrm flipH="1">
            <a:off x="422004" y="465695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4" name="Google Shape;354;p24"/>
          <p:cNvSpPr/>
          <p:nvPr/>
        </p:nvSpPr>
        <p:spPr>
          <a:xfrm flipH="1">
            <a:off x="8680229" y="2000742"/>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2">
    <p:bg>
      <p:bgPr>
        <a:solidFill>
          <a:schemeClr val="dk2"/>
        </a:solidFill>
      </p:bgPr>
    </p:bg>
    <p:spTree>
      <p:nvGrpSpPr>
        <p:cNvPr id="355" name="Shape 355"/>
        <p:cNvGrpSpPr/>
        <p:nvPr/>
      </p:nvGrpSpPr>
      <p:grpSpPr>
        <a:xfrm>
          <a:off x="0" y="0"/>
          <a:ext cx="0" cy="0"/>
          <a:chOff x="0" y="0"/>
          <a:chExt cx="0" cy="0"/>
        </a:xfrm>
      </p:grpSpPr>
      <p:sp>
        <p:nvSpPr>
          <p:cNvPr id="356" name="Google Shape;356;p25"/>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7" name="Google Shape;357;p25"/>
          <p:cNvSpPr txBox="1"/>
          <p:nvPr>
            <p:ph idx="1" type="subTitle"/>
          </p:nvPr>
        </p:nvSpPr>
        <p:spPr>
          <a:xfrm>
            <a:off x="1951450" y="4086525"/>
            <a:ext cx="5241000" cy="51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58" name="Google Shape;358;p25"/>
          <p:cNvSpPr/>
          <p:nvPr/>
        </p:nvSpPr>
        <p:spPr>
          <a:xfrm flipH="1">
            <a:off x="8294929" y="-3385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9" name="Google Shape;359;p25"/>
          <p:cNvSpPr/>
          <p:nvPr/>
        </p:nvSpPr>
        <p:spPr>
          <a:xfrm flipH="1">
            <a:off x="4624620" y="-338565"/>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0" name="Google Shape;360;p25"/>
          <p:cNvSpPr/>
          <p:nvPr/>
        </p:nvSpPr>
        <p:spPr>
          <a:xfrm flipH="1">
            <a:off x="161249" y="190750"/>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25"/>
          <p:cNvSpPr/>
          <p:nvPr/>
        </p:nvSpPr>
        <p:spPr>
          <a:xfrm flipH="1">
            <a:off x="8789570" y="3240497"/>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2" name="Google Shape;362;p25"/>
          <p:cNvSpPr/>
          <p:nvPr/>
        </p:nvSpPr>
        <p:spPr>
          <a:xfrm flipH="1">
            <a:off x="372744" y="4392350"/>
            <a:ext cx="423300" cy="4233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25"/>
          <p:cNvSpPr/>
          <p:nvPr/>
        </p:nvSpPr>
        <p:spPr>
          <a:xfrm flipH="1">
            <a:off x="-636146" y="242358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4" name="Google Shape;364;p25"/>
          <p:cNvSpPr/>
          <p:nvPr/>
        </p:nvSpPr>
        <p:spPr>
          <a:xfrm flipH="1">
            <a:off x="6245229" y="472223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1">
    <p:bg>
      <p:bgPr>
        <a:solidFill>
          <a:schemeClr val="dk2"/>
        </a:solidFill>
      </p:bgPr>
    </p:bg>
    <p:spTree>
      <p:nvGrpSpPr>
        <p:cNvPr id="365" name="Shape 365"/>
        <p:cNvGrpSpPr/>
        <p:nvPr/>
      </p:nvGrpSpPr>
      <p:grpSpPr>
        <a:xfrm>
          <a:off x="0" y="0"/>
          <a:ext cx="0" cy="0"/>
          <a:chOff x="0" y="0"/>
          <a:chExt cx="0" cy="0"/>
        </a:xfrm>
      </p:grpSpPr>
      <p:sp>
        <p:nvSpPr>
          <p:cNvPr id="366" name="Google Shape;366;p26"/>
          <p:cNvSpPr txBox="1"/>
          <p:nvPr>
            <p:ph type="title"/>
          </p:nvPr>
        </p:nvSpPr>
        <p:spPr>
          <a:xfrm>
            <a:off x="5059606" y="1916700"/>
            <a:ext cx="337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7" name="Google Shape;367;p26"/>
          <p:cNvSpPr txBox="1"/>
          <p:nvPr>
            <p:ph idx="1" type="subTitle"/>
          </p:nvPr>
        </p:nvSpPr>
        <p:spPr>
          <a:xfrm>
            <a:off x="5059525" y="2565600"/>
            <a:ext cx="33711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68" name="Google Shape;368;p26"/>
          <p:cNvSpPr/>
          <p:nvPr/>
        </p:nvSpPr>
        <p:spPr>
          <a:xfrm flipH="1">
            <a:off x="4771241" y="467198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9" name="Google Shape;369;p26"/>
          <p:cNvSpPr/>
          <p:nvPr/>
        </p:nvSpPr>
        <p:spPr>
          <a:xfrm flipH="1">
            <a:off x="4961745" y="-306815"/>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0" name="Google Shape;370;p26"/>
          <p:cNvSpPr/>
          <p:nvPr/>
        </p:nvSpPr>
        <p:spPr>
          <a:xfrm flipH="1">
            <a:off x="372243" y="454557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1" name="Google Shape;371;p26"/>
          <p:cNvSpPr/>
          <p:nvPr/>
        </p:nvSpPr>
        <p:spPr>
          <a:xfrm flipH="1">
            <a:off x="8265974" y="4434075"/>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26"/>
          <p:cNvSpPr/>
          <p:nvPr/>
        </p:nvSpPr>
        <p:spPr>
          <a:xfrm flipH="1">
            <a:off x="-290905" y="1609422"/>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3" name="Google Shape;373;p26"/>
          <p:cNvSpPr/>
          <p:nvPr/>
        </p:nvSpPr>
        <p:spPr>
          <a:xfrm flipH="1">
            <a:off x="7393594" y="116075"/>
            <a:ext cx="423300" cy="4233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26"/>
          <p:cNvSpPr/>
          <p:nvPr/>
        </p:nvSpPr>
        <p:spPr>
          <a:xfrm flipH="1">
            <a:off x="930004" y="-737257"/>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5" name="Google Shape;375;p26"/>
          <p:cNvSpPr/>
          <p:nvPr/>
        </p:nvSpPr>
        <p:spPr>
          <a:xfrm flipH="1">
            <a:off x="8608504" y="103113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10">
    <p:bg>
      <p:bgPr>
        <a:solidFill>
          <a:schemeClr val="dk2"/>
        </a:solidFill>
      </p:bgPr>
    </p:bg>
    <p:spTree>
      <p:nvGrpSpPr>
        <p:cNvPr id="376" name="Shape 376"/>
        <p:cNvGrpSpPr/>
        <p:nvPr/>
      </p:nvGrpSpPr>
      <p:grpSpPr>
        <a:xfrm>
          <a:off x="0" y="0"/>
          <a:ext cx="0" cy="0"/>
          <a:chOff x="0" y="0"/>
          <a:chExt cx="0" cy="0"/>
        </a:xfrm>
      </p:grpSpPr>
      <p:sp>
        <p:nvSpPr>
          <p:cNvPr id="377" name="Google Shape;377;p27"/>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8" name="Google Shape;378;p27"/>
          <p:cNvSpPr txBox="1"/>
          <p:nvPr>
            <p:ph idx="1" type="body"/>
          </p:nvPr>
        </p:nvSpPr>
        <p:spPr>
          <a:xfrm>
            <a:off x="713050" y="1417648"/>
            <a:ext cx="7717800" cy="1082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1"/>
              </a:buClr>
              <a:buSzPts val="1200"/>
              <a:buChar char="●"/>
              <a:defRPr sz="1400">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379" name="Google Shape;379;p27"/>
          <p:cNvSpPr/>
          <p:nvPr/>
        </p:nvSpPr>
        <p:spPr>
          <a:xfrm flipH="1">
            <a:off x="-469196" y="-54562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0" name="Google Shape;380;p27"/>
          <p:cNvSpPr/>
          <p:nvPr/>
        </p:nvSpPr>
        <p:spPr>
          <a:xfrm flipH="1">
            <a:off x="7206970" y="-306815"/>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1" name="Google Shape;381;p27"/>
          <p:cNvSpPr/>
          <p:nvPr/>
        </p:nvSpPr>
        <p:spPr>
          <a:xfrm flipH="1">
            <a:off x="160924" y="2402200"/>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27"/>
          <p:cNvSpPr/>
          <p:nvPr/>
        </p:nvSpPr>
        <p:spPr>
          <a:xfrm flipH="1">
            <a:off x="4990170" y="4774097"/>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3" name="Google Shape;383;p27"/>
          <p:cNvSpPr/>
          <p:nvPr/>
        </p:nvSpPr>
        <p:spPr>
          <a:xfrm flipH="1">
            <a:off x="8494344" y="3609175"/>
            <a:ext cx="423300" cy="4233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27"/>
          <p:cNvSpPr/>
          <p:nvPr/>
        </p:nvSpPr>
        <p:spPr>
          <a:xfrm flipH="1">
            <a:off x="273829" y="465695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5" name="Google Shape;385;p27"/>
          <p:cNvSpPr/>
          <p:nvPr/>
        </p:nvSpPr>
        <p:spPr>
          <a:xfrm flipH="1">
            <a:off x="8629654" y="853917"/>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5">
    <p:bg>
      <p:bgPr>
        <a:solidFill>
          <a:schemeClr val="dk2"/>
        </a:solidFill>
      </p:bgPr>
    </p:bg>
    <p:spTree>
      <p:nvGrpSpPr>
        <p:cNvPr id="386" name="Shape 386"/>
        <p:cNvGrpSpPr/>
        <p:nvPr/>
      </p:nvGrpSpPr>
      <p:grpSpPr>
        <a:xfrm>
          <a:off x="0" y="0"/>
          <a:ext cx="0" cy="0"/>
          <a:chOff x="0" y="0"/>
          <a:chExt cx="0" cy="0"/>
        </a:xfrm>
      </p:grpSpPr>
      <p:sp>
        <p:nvSpPr>
          <p:cNvPr id="387" name="Google Shape;387;p28"/>
          <p:cNvSpPr txBox="1"/>
          <p:nvPr>
            <p:ph hasCustomPrompt="1" type="title"/>
          </p:nvPr>
        </p:nvSpPr>
        <p:spPr>
          <a:xfrm>
            <a:off x="751250" y="2759576"/>
            <a:ext cx="3598800" cy="100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6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8" name="Google Shape;388;p28"/>
          <p:cNvSpPr txBox="1"/>
          <p:nvPr>
            <p:ph idx="1" type="subTitle"/>
          </p:nvPr>
        </p:nvSpPr>
        <p:spPr>
          <a:xfrm>
            <a:off x="751238" y="3829323"/>
            <a:ext cx="3598800" cy="35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6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389" name="Google Shape;389;p28"/>
          <p:cNvSpPr txBox="1"/>
          <p:nvPr>
            <p:ph hasCustomPrompt="1" idx="2" type="title"/>
          </p:nvPr>
        </p:nvSpPr>
        <p:spPr>
          <a:xfrm>
            <a:off x="4793975" y="2759576"/>
            <a:ext cx="3598800" cy="100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6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0" name="Google Shape;390;p28"/>
          <p:cNvSpPr txBox="1"/>
          <p:nvPr>
            <p:ph idx="3" type="subTitle"/>
          </p:nvPr>
        </p:nvSpPr>
        <p:spPr>
          <a:xfrm>
            <a:off x="4793963" y="3829323"/>
            <a:ext cx="3598800" cy="35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6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391" name="Google Shape;391;p28"/>
          <p:cNvSpPr txBox="1"/>
          <p:nvPr>
            <p:ph hasCustomPrompt="1" idx="4" type="title"/>
          </p:nvPr>
        </p:nvSpPr>
        <p:spPr>
          <a:xfrm>
            <a:off x="2772600" y="955977"/>
            <a:ext cx="3598800" cy="100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6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2" name="Google Shape;392;p28"/>
          <p:cNvSpPr txBox="1"/>
          <p:nvPr>
            <p:ph idx="5" type="subTitle"/>
          </p:nvPr>
        </p:nvSpPr>
        <p:spPr>
          <a:xfrm>
            <a:off x="2772600" y="2025673"/>
            <a:ext cx="3598800" cy="35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6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393" name="Google Shape;393;p28"/>
          <p:cNvSpPr/>
          <p:nvPr/>
        </p:nvSpPr>
        <p:spPr>
          <a:xfrm flipH="1">
            <a:off x="3980875" y="463575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4" name="Google Shape;394;p28"/>
          <p:cNvSpPr/>
          <p:nvPr/>
        </p:nvSpPr>
        <p:spPr>
          <a:xfrm flipH="1">
            <a:off x="8586745" y="2059643"/>
            <a:ext cx="1070280" cy="1079280"/>
          </a:xfrm>
          <a:custGeom>
            <a:rect b="b" l="l" r="r" t="t"/>
            <a:pathLst>
              <a:path extrusionOk="0" h="2998" w="2973">
                <a:moveTo>
                  <a:pt x="1487" y="474"/>
                </a:moveTo>
                <a:cubicBezTo>
                  <a:pt x="926" y="474"/>
                  <a:pt x="470" y="933"/>
                  <a:pt x="470" y="1499"/>
                </a:cubicBezTo>
                <a:cubicBezTo>
                  <a:pt x="470" y="2064"/>
                  <a:pt x="926" y="2524"/>
                  <a:pt x="1487" y="2524"/>
                </a:cubicBezTo>
                <a:cubicBezTo>
                  <a:pt x="2047" y="2524"/>
                  <a:pt x="2504" y="2064"/>
                  <a:pt x="2504" y="1499"/>
                </a:cubicBezTo>
                <a:cubicBezTo>
                  <a:pt x="2504" y="933"/>
                  <a:pt x="2047" y="474"/>
                  <a:pt x="1487" y="474"/>
                </a:cubicBezTo>
                <a:moveTo>
                  <a:pt x="1487" y="2998"/>
                </a:moveTo>
                <a:cubicBezTo>
                  <a:pt x="667" y="2998"/>
                  <a:pt x="0" y="2325"/>
                  <a:pt x="0" y="1499"/>
                </a:cubicBezTo>
                <a:cubicBezTo>
                  <a:pt x="0" y="673"/>
                  <a:pt x="667" y="0"/>
                  <a:pt x="1487" y="0"/>
                </a:cubicBezTo>
                <a:cubicBezTo>
                  <a:pt x="2306" y="0"/>
                  <a:pt x="2973" y="673"/>
                  <a:pt x="2973" y="1499"/>
                </a:cubicBezTo>
                <a:cubicBezTo>
                  <a:pt x="2973" y="2325"/>
                  <a:pt x="2306" y="2998"/>
                  <a:pt x="1487" y="299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5" name="Google Shape;395;p28"/>
          <p:cNvSpPr/>
          <p:nvPr/>
        </p:nvSpPr>
        <p:spPr>
          <a:xfrm flipH="1">
            <a:off x="-437255" y="-437135"/>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6" name="Google Shape;396;p28"/>
          <p:cNvSpPr/>
          <p:nvPr/>
        </p:nvSpPr>
        <p:spPr>
          <a:xfrm flipH="1">
            <a:off x="8292790" y="4299800"/>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28"/>
          <p:cNvSpPr/>
          <p:nvPr/>
        </p:nvSpPr>
        <p:spPr>
          <a:xfrm flipH="1">
            <a:off x="1969367" y="-308578"/>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8" name="Google Shape;398;p28"/>
          <p:cNvSpPr/>
          <p:nvPr/>
        </p:nvSpPr>
        <p:spPr>
          <a:xfrm flipH="1">
            <a:off x="142840" y="1930775"/>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99" name="Google Shape;399;p28"/>
          <p:cNvGrpSpPr/>
          <p:nvPr/>
        </p:nvGrpSpPr>
        <p:grpSpPr>
          <a:xfrm flipH="1">
            <a:off x="7875059" y="219691"/>
            <a:ext cx="856802" cy="982618"/>
            <a:chOff x="426045" y="300875"/>
            <a:chExt cx="838440" cy="961560"/>
          </a:xfrm>
        </p:grpSpPr>
        <p:sp>
          <p:nvSpPr>
            <p:cNvPr id="400" name="Google Shape;400;p28"/>
            <p:cNvSpPr/>
            <p:nvPr/>
          </p:nvSpPr>
          <p:spPr>
            <a:xfrm>
              <a:off x="426045" y="300875"/>
              <a:ext cx="838440" cy="961560"/>
            </a:xfrm>
            <a:custGeom>
              <a:rect b="b" l="l" r="r" t="t"/>
              <a:pathLst>
                <a:path extrusionOk="0" h="2671" w="2329">
                  <a:moveTo>
                    <a:pt x="2323" y="657"/>
                  </a:moveTo>
                  <a:cubicBezTo>
                    <a:pt x="2317" y="576"/>
                    <a:pt x="2269" y="505"/>
                    <a:pt x="2197" y="470"/>
                  </a:cubicBezTo>
                  <a:lnTo>
                    <a:pt x="1259" y="21"/>
                  </a:lnTo>
                  <a:cubicBezTo>
                    <a:pt x="1199" y="-7"/>
                    <a:pt x="1129" y="-7"/>
                    <a:pt x="1069" y="21"/>
                  </a:cubicBezTo>
                  <a:lnTo>
                    <a:pt x="132" y="470"/>
                  </a:lnTo>
                  <a:cubicBezTo>
                    <a:pt x="59" y="505"/>
                    <a:pt x="12" y="576"/>
                    <a:pt x="6" y="657"/>
                  </a:cubicBezTo>
                  <a:cubicBezTo>
                    <a:pt x="-82" y="2027"/>
                    <a:pt x="790" y="2526"/>
                    <a:pt x="1076" y="2652"/>
                  </a:cubicBezTo>
                  <a:cubicBezTo>
                    <a:pt x="1132" y="2678"/>
                    <a:pt x="1196" y="2678"/>
                    <a:pt x="1253" y="2652"/>
                  </a:cubicBezTo>
                  <a:cubicBezTo>
                    <a:pt x="1539" y="2526"/>
                    <a:pt x="2410" y="2027"/>
                    <a:pt x="2323" y="657"/>
                  </a:cubicBezTo>
                  <a:close/>
                </a:path>
              </a:pathLst>
            </a:custGeom>
            <a:solidFill>
              <a:srgbClr val="FFFFFF">
                <a:alpha val="1899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1" name="Google Shape;401;p28"/>
            <p:cNvSpPr/>
            <p:nvPr/>
          </p:nvSpPr>
          <p:spPr>
            <a:xfrm>
              <a:off x="497685" y="382955"/>
              <a:ext cx="695160" cy="797400"/>
            </a:xfrm>
            <a:custGeom>
              <a:rect b="b" l="l" r="r" t="t"/>
              <a:pathLst>
                <a:path extrusionOk="0" h="2215" w="1931">
                  <a:moveTo>
                    <a:pt x="1926" y="545"/>
                  </a:moveTo>
                  <a:cubicBezTo>
                    <a:pt x="1921" y="478"/>
                    <a:pt x="1881" y="419"/>
                    <a:pt x="1821" y="390"/>
                  </a:cubicBezTo>
                  <a:lnTo>
                    <a:pt x="1044" y="18"/>
                  </a:lnTo>
                  <a:cubicBezTo>
                    <a:pt x="994" y="-6"/>
                    <a:pt x="937" y="-6"/>
                    <a:pt x="887" y="18"/>
                  </a:cubicBezTo>
                  <a:lnTo>
                    <a:pt x="109" y="390"/>
                  </a:lnTo>
                  <a:cubicBezTo>
                    <a:pt x="50" y="419"/>
                    <a:pt x="10" y="478"/>
                    <a:pt x="5" y="545"/>
                  </a:cubicBezTo>
                  <a:cubicBezTo>
                    <a:pt x="-68" y="1681"/>
                    <a:pt x="655" y="2095"/>
                    <a:pt x="892" y="2199"/>
                  </a:cubicBezTo>
                  <a:cubicBezTo>
                    <a:pt x="939" y="2220"/>
                    <a:pt x="992" y="2220"/>
                    <a:pt x="1039" y="2199"/>
                  </a:cubicBezTo>
                  <a:cubicBezTo>
                    <a:pt x="1276" y="2095"/>
                    <a:pt x="1998" y="1681"/>
                    <a:pt x="1926" y="545"/>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2" name="Google Shape;402;p28"/>
            <p:cNvSpPr/>
            <p:nvPr/>
          </p:nvSpPr>
          <p:spPr>
            <a:xfrm>
              <a:off x="566085" y="453875"/>
              <a:ext cx="558000" cy="655560"/>
            </a:xfrm>
            <a:custGeom>
              <a:rect b="b" l="l" r="r" t="t"/>
              <a:pathLst>
                <a:path extrusionOk="0" h="1821" w="1550">
                  <a:moveTo>
                    <a:pt x="1259" y="1443"/>
                  </a:moveTo>
                  <a:cubicBezTo>
                    <a:pt x="1096" y="1652"/>
                    <a:pt x="906" y="1764"/>
                    <a:pt x="794" y="1817"/>
                  </a:cubicBezTo>
                  <a:cubicBezTo>
                    <a:pt x="787" y="1820"/>
                    <a:pt x="780" y="1821"/>
                    <a:pt x="772" y="1821"/>
                  </a:cubicBezTo>
                  <a:cubicBezTo>
                    <a:pt x="767" y="1821"/>
                    <a:pt x="761" y="1819"/>
                    <a:pt x="756" y="1817"/>
                  </a:cubicBezTo>
                  <a:cubicBezTo>
                    <a:pt x="644" y="1764"/>
                    <a:pt x="455" y="1652"/>
                    <a:pt x="292" y="1443"/>
                  </a:cubicBezTo>
                  <a:cubicBezTo>
                    <a:pt x="79" y="1169"/>
                    <a:pt x="-18" y="816"/>
                    <a:pt x="3" y="392"/>
                  </a:cubicBezTo>
                  <a:cubicBezTo>
                    <a:pt x="4" y="375"/>
                    <a:pt x="14" y="360"/>
                    <a:pt x="29" y="353"/>
                  </a:cubicBezTo>
                  <a:lnTo>
                    <a:pt x="756" y="5"/>
                  </a:lnTo>
                  <a:cubicBezTo>
                    <a:pt x="761" y="2"/>
                    <a:pt x="767" y="1"/>
                    <a:pt x="772" y="0"/>
                  </a:cubicBezTo>
                  <a:cubicBezTo>
                    <a:pt x="780" y="0"/>
                    <a:pt x="788" y="1"/>
                    <a:pt x="795" y="5"/>
                  </a:cubicBezTo>
                  <a:lnTo>
                    <a:pt x="1521" y="353"/>
                  </a:lnTo>
                  <a:cubicBezTo>
                    <a:pt x="1537" y="360"/>
                    <a:pt x="1547" y="375"/>
                    <a:pt x="1547" y="392"/>
                  </a:cubicBezTo>
                  <a:cubicBezTo>
                    <a:pt x="1569" y="816"/>
                    <a:pt x="1472" y="1169"/>
                    <a:pt x="1259" y="144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3" name="Google Shape;403;p28"/>
            <p:cNvSpPr/>
            <p:nvPr/>
          </p:nvSpPr>
          <p:spPr>
            <a:xfrm>
              <a:off x="844005" y="453875"/>
              <a:ext cx="280080" cy="655560"/>
            </a:xfrm>
            <a:custGeom>
              <a:rect b="b" l="l" r="r" t="t"/>
              <a:pathLst>
                <a:path extrusionOk="0" h="1821" w="778">
                  <a:moveTo>
                    <a:pt x="487" y="1443"/>
                  </a:moveTo>
                  <a:cubicBezTo>
                    <a:pt x="324" y="1652"/>
                    <a:pt x="134" y="1764"/>
                    <a:pt x="22" y="1817"/>
                  </a:cubicBezTo>
                  <a:cubicBezTo>
                    <a:pt x="15" y="1820"/>
                    <a:pt x="8" y="1821"/>
                    <a:pt x="0" y="1821"/>
                  </a:cubicBezTo>
                  <a:lnTo>
                    <a:pt x="0" y="0"/>
                  </a:lnTo>
                  <a:cubicBezTo>
                    <a:pt x="8" y="0"/>
                    <a:pt x="16" y="1"/>
                    <a:pt x="23" y="5"/>
                  </a:cubicBezTo>
                  <a:lnTo>
                    <a:pt x="749" y="353"/>
                  </a:lnTo>
                  <a:cubicBezTo>
                    <a:pt x="765" y="360"/>
                    <a:pt x="775" y="375"/>
                    <a:pt x="775" y="392"/>
                  </a:cubicBezTo>
                  <a:cubicBezTo>
                    <a:pt x="797" y="816"/>
                    <a:pt x="700" y="1169"/>
                    <a:pt x="487" y="1443"/>
                  </a:cubicBezTo>
                  <a:close/>
                </a:path>
              </a:pathLst>
            </a:custGeom>
            <a:solidFill>
              <a:srgbClr val="FFFFFF">
                <a:alpha val="1899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4" name="Google Shape;404;p28"/>
            <p:cNvSpPr/>
            <p:nvPr/>
          </p:nvSpPr>
          <p:spPr>
            <a:xfrm>
              <a:off x="749325" y="631355"/>
              <a:ext cx="191880" cy="105120"/>
            </a:xfrm>
            <a:custGeom>
              <a:rect b="b" l="l" r="r" t="t"/>
              <a:pathLst>
                <a:path extrusionOk="0" h="292" w="533">
                  <a:moveTo>
                    <a:pt x="266" y="0"/>
                  </a:moveTo>
                  <a:cubicBezTo>
                    <a:pt x="120" y="0"/>
                    <a:pt x="0" y="120"/>
                    <a:pt x="0" y="268"/>
                  </a:cubicBezTo>
                  <a:lnTo>
                    <a:pt x="0" y="292"/>
                  </a:lnTo>
                  <a:lnTo>
                    <a:pt x="97" y="292"/>
                  </a:lnTo>
                  <a:lnTo>
                    <a:pt x="97" y="268"/>
                  </a:lnTo>
                  <a:cubicBezTo>
                    <a:pt x="97" y="173"/>
                    <a:pt x="173" y="97"/>
                    <a:pt x="266" y="97"/>
                  </a:cubicBezTo>
                  <a:cubicBezTo>
                    <a:pt x="360" y="97"/>
                    <a:pt x="436" y="173"/>
                    <a:pt x="436" y="268"/>
                  </a:cubicBezTo>
                  <a:lnTo>
                    <a:pt x="436" y="292"/>
                  </a:lnTo>
                  <a:lnTo>
                    <a:pt x="533" y="292"/>
                  </a:lnTo>
                  <a:lnTo>
                    <a:pt x="533" y="268"/>
                  </a:lnTo>
                  <a:cubicBezTo>
                    <a:pt x="533" y="120"/>
                    <a:pt x="413" y="0"/>
                    <a:pt x="266"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5" name="Google Shape;405;p28"/>
            <p:cNvSpPr/>
            <p:nvPr/>
          </p:nvSpPr>
          <p:spPr>
            <a:xfrm>
              <a:off x="724845" y="753035"/>
              <a:ext cx="240840" cy="179280"/>
            </a:xfrm>
            <a:custGeom>
              <a:rect b="b" l="l" r="r" t="t"/>
              <a:pathLst>
                <a:path extrusionOk="0" h="498" w="669">
                  <a:moveTo>
                    <a:pt x="358" y="269"/>
                  </a:moveTo>
                  <a:lnTo>
                    <a:pt x="369" y="376"/>
                  </a:lnTo>
                  <a:lnTo>
                    <a:pt x="299" y="376"/>
                  </a:lnTo>
                  <a:lnTo>
                    <a:pt x="310" y="269"/>
                  </a:lnTo>
                  <a:cubicBezTo>
                    <a:pt x="283" y="259"/>
                    <a:pt x="263" y="233"/>
                    <a:pt x="263" y="201"/>
                  </a:cubicBezTo>
                  <a:cubicBezTo>
                    <a:pt x="263" y="161"/>
                    <a:pt x="295" y="129"/>
                    <a:pt x="334" y="129"/>
                  </a:cubicBezTo>
                  <a:cubicBezTo>
                    <a:pt x="374" y="129"/>
                    <a:pt x="406" y="161"/>
                    <a:pt x="406" y="201"/>
                  </a:cubicBezTo>
                  <a:cubicBezTo>
                    <a:pt x="406" y="233"/>
                    <a:pt x="386" y="259"/>
                    <a:pt x="358" y="269"/>
                  </a:cubicBezTo>
                  <a:moveTo>
                    <a:pt x="636" y="0"/>
                  </a:moveTo>
                  <a:lnTo>
                    <a:pt x="33" y="0"/>
                  </a:lnTo>
                  <a:cubicBezTo>
                    <a:pt x="14" y="0"/>
                    <a:pt x="0" y="14"/>
                    <a:pt x="0" y="33"/>
                  </a:cubicBezTo>
                  <a:lnTo>
                    <a:pt x="0" y="464"/>
                  </a:lnTo>
                  <a:cubicBezTo>
                    <a:pt x="0" y="483"/>
                    <a:pt x="14" y="498"/>
                    <a:pt x="33" y="498"/>
                  </a:cubicBezTo>
                  <a:lnTo>
                    <a:pt x="636" y="498"/>
                  </a:lnTo>
                  <a:cubicBezTo>
                    <a:pt x="654" y="498"/>
                    <a:pt x="669" y="483"/>
                    <a:pt x="669" y="464"/>
                  </a:cubicBezTo>
                  <a:lnTo>
                    <a:pt x="669" y="33"/>
                  </a:lnTo>
                  <a:cubicBezTo>
                    <a:pt x="669" y="14"/>
                    <a:pt x="654" y="0"/>
                    <a:pt x="636"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406" name="Google Shape;406;p28"/>
          <p:cNvSpPr/>
          <p:nvPr/>
        </p:nvSpPr>
        <p:spPr>
          <a:xfrm flipH="1">
            <a:off x="1021817" y="4819872"/>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7" name="Google Shape;407;p28"/>
          <p:cNvSpPr/>
          <p:nvPr/>
        </p:nvSpPr>
        <p:spPr>
          <a:xfrm flipH="1">
            <a:off x="5500250" y="107675"/>
            <a:ext cx="431700" cy="4317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8">
    <p:bg>
      <p:bgPr>
        <a:solidFill>
          <a:schemeClr val="dk2"/>
        </a:solidFill>
      </p:bgPr>
    </p:bg>
    <p:spTree>
      <p:nvGrpSpPr>
        <p:cNvPr id="408" name="Shape 408"/>
        <p:cNvGrpSpPr/>
        <p:nvPr/>
      </p:nvGrpSpPr>
      <p:grpSpPr>
        <a:xfrm>
          <a:off x="0" y="0"/>
          <a:ext cx="0" cy="0"/>
          <a:chOff x="0" y="0"/>
          <a:chExt cx="0" cy="0"/>
        </a:xfrm>
      </p:grpSpPr>
      <p:sp>
        <p:nvSpPr>
          <p:cNvPr id="409" name="Google Shape;409;p29"/>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0" name="Google Shape;410;p29"/>
          <p:cNvSpPr/>
          <p:nvPr/>
        </p:nvSpPr>
        <p:spPr>
          <a:xfrm flipH="1">
            <a:off x="7248529" y="-7704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1" name="Google Shape;411;p29"/>
          <p:cNvSpPr/>
          <p:nvPr/>
        </p:nvSpPr>
        <p:spPr>
          <a:xfrm flipH="1">
            <a:off x="-745851" y="4213015"/>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2" name="Google Shape;412;p29"/>
          <p:cNvSpPr/>
          <p:nvPr/>
        </p:nvSpPr>
        <p:spPr>
          <a:xfrm flipH="1">
            <a:off x="8831545" y="226491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3" name="Google Shape;413;p29"/>
          <p:cNvSpPr/>
          <p:nvPr/>
        </p:nvSpPr>
        <p:spPr>
          <a:xfrm flipH="1">
            <a:off x="8271993" y="449932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4" name="Google Shape;414;p29"/>
          <p:cNvSpPr/>
          <p:nvPr/>
        </p:nvSpPr>
        <p:spPr>
          <a:xfrm flipH="1">
            <a:off x="79499" y="1519950"/>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p29"/>
          <p:cNvSpPr/>
          <p:nvPr/>
        </p:nvSpPr>
        <p:spPr>
          <a:xfrm flipH="1">
            <a:off x="810270" y="-271553"/>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6" name="Google Shape;416;p29"/>
          <p:cNvSpPr/>
          <p:nvPr/>
        </p:nvSpPr>
        <p:spPr>
          <a:xfrm flipH="1">
            <a:off x="4282419" y="4604000"/>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7">
    <p:bg>
      <p:bgPr>
        <a:solidFill>
          <a:schemeClr val="dk2"/>
        </a:solidFill>
      </p:bgPr>
    </p:bg>
    <p:spTree>
      <p:nvGrpSpPr>
        <p:cNvPr id="417" name="Shape 417"/>
        <p:cNvGrpSpPr/>
        <p:nvPr/>
      </p:nvGrpSpPr>
      <p:grpSpPr>
        <a:xfrm>
          <a:off x="0" y="0"/>
          <a:ext cx="0" cy="0"/>
          <a:chOff x="0" y="0"/>
          <a:chExt cx="0" cy="0"/>
        </a:xfrm>
      </p:grpSpPr>
      <p:sp>
        <p:nvSpPr>
          <p:cNvPr id="418" name="Google Shape;418;p30"/>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9" name="Google Shape;419;p30"/>
          <p:cNvSpPr/>
          <p:nvPr/>
        </p:nvSpPr>
        <p:spPr>
          <a:xfrm>
            <a:off x="6698875" y="-7544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0" name="Google Shape;420;p30"/>
          <p:cNvSpPr/>
          <p:nvPr/>
        </p:nvSpPr>
        <p:spPr>
          <a:xfrm>
            <a:off x="-529310" y="1314493"/>
            <a:ext cx="1070280" cy="1079280"/>
          </a:xfrm>
          <a:custGeom>
            <a:rect b="b" l="l" r="r" t="t"/>
            <a:pathLst>
              <a:path extrusionOk="0" h="2998" w="2973">
                <a:moveTo>
                  <a:pt x="1487" y="474"/>
                </a:moveTo>
                <a:cubicBezTo>
                  <a:pt x="926" y="474"/>
                  <a:pt x="470" y="933"/>
                  <a:pt x="470" y="1499"/>
                </a:cubicBezTo>
                <a:cubicBezTo>
                  <a:pt x="470" y="2064"/>
                  <a:pt x="926" y="2524"/>
                  <a:pt x="1487" y="2524"/>
                </a:cubicBezTo>
                <a:cubicBezTo>
                  <a:pt x="2047" y="2524"/>
                  <a:pt x="2504" y="2064"/>
                  <a:pt x="2504" y="1499"/>
                </a:cubicBezTo>
                <a:cubicBezTo>
                  <a:pt x="2504" y="933"/>
                  <a:pt x="2047" y="474"/>
                  <a:pt x="1487" y="474"/>
                </a:cubicBezTo>
                <a:moveTo>
                  <a:pt x="1487" y="2998"/>
                </a:moveTo>
                <a:cubicBezTo>
                  <a:pt x="667" y="2998"/>
                  <a:pt x="0" y="2325"/>
                  <a:pt x="0" y="1499"/>
                </a:cubicBezTo>
                <a:cubicBezTo>
                  <a:pt x="0" y="673"/>
                  <a:pt x="667" y="0"/>
                  <a:pt x="1487" y="0"/>
                </a:cubicBezTo>
                <a:cubicBezTo>
                  <a:pt x="2306" y="0"/>
                  <a:pt x="2973" y="673"/>
                  <a:pt x="2973" y="1499"/>
                </a:cubicBezTo>
                <a:cubicBezTo>
                  <a:pt x="2973" y="2325"/>
                  <a:pt x="2306" y="2998"/>
                  <a:pt x="1487" y="299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1" name="Google Shape;421;p30"/>
          <p:cNvSpPr/>
          <p:nvPr/>
        </p:nvSpPr>
        <p:spPr>
          <a:xfrm>
            <a:off x="219750" y="4398200"/>
            <a:ext cx="411600" cy="4116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30"/>
          <p:cNvSpPr/>
          <p:nvPr/>
        </p:nvSpPr>
        <p:spPr>
          <a:xfrm>
            <a:off x="1902424" y="-282528"/>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3" name="Google Shape;423;p30"/>
          <p:cNvSpPr/>
          <p:nvPr/>
        </p:nvSpPr>
        <p:spPr>
          <a:xfrm>
            <a:off x="8354450" y="4299800"/>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30"/>
          <p:cNvSpPr/>
          <p:nvPr/>
        </p:nvSpPr>
        <p:spPr>
          <a:xfrm>
            <a:off x="8824099" y="1109172"/>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5" name="Google Shape;425;p30"/>
          <p:cNvSpPr/>
          <p:nvPr/>
        </p:nvSpPr>
        <p:spPr>
          <a:xfrm>
            <a:off x="4571990" y="4735668"/>
            <a:ext cx="1070280" cy="1079280"/>
          </a:xfrm>
          <a:custGeom>
            <a:rect b="b" l="l" r="r" t="t"/>
            <a:pathLst>
              <a:path extrusionOk="0" h="2998" w="2973">
                <a:moveTo>
                  <a:pt x="1487" y="474"/>
                </a:moveTo>
                <a:cubicBezTo>
                  <a:pt x="926" y="474"/>
                  <a:pt x="470" y="933"/>
                  <a:pt x="470" y="1499"/>
                </a:cubicBezTo>
                <a:cubicBezTo>
                  <a:pt x="470" y="2064"/>
                  <a:pt x="926" y="2524"/>
                  <a:pt x="1487" y="2524"/>
                </a:cubicBezTo>
                <a:cubicBezTo>
                  <a:pt x="2047" y="2524"/>
                  <a:pt x="2504" y="2064"/>
                  <a:pt x="2504" y="1499"/>
                </a:cubicBezTo>
                <a:cubicBezTo>
                  <a:pt x="2504" y="933"/>
                  <a:pt x="2047" y="474"/>
                  <a:pt x="1487" y="474"/>
                </a:cubicBezTo>
                <a:moveTo>
                  <a:pt x="1487" y="2998"/>
                </a:moveTo>
                <a:cubicBezTo>
                  <a:pt x="667" y="2998"/>
                  <a:pt x="0" y="2325"/>
                  <a:pt x="0" y="1499"/>
                </a:cubicBezTo>
                <a:cubicBezTo>
                  <a:pt x="0" y="673"/>
                  <a:pt x="667" y="0"/>
                  <a:pt x="1487" y="0"/>
                </a:cubicBezTo>
                <a:cubicBezTo>
                  <a:pt x="2306" y="0"/>
                  <a:pt x="2973" y="673"/>
                  <a:pt x="2973" y="1499"/>
                </a:cubicBezTo>
                <a:cubicBezTo>
                  <a:pt x="2973" y="2325"/>
                  <a:pt x="2306" y="2998"/>
                  <a:pt x="1487" y="299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78" name="Shape 78"/>
        <p:cNvGrpSpPr/>
        <p:nvPr/>
      </p:nvGrpSpPr>
      <p:grpSpPr>
        <a:xfrm>
          <a:off x="0" y="0"/>
          <a:ext cx="0" cy="0"/>
          <a:chOff x="0" y="0"/>
          <a:chExt cx="0" cy="0"/>
        </a:xfrm>
      </p:grpSpPr>
      <p:sp>
        <p:nvSpPr>
          <p:cNvPr id="79" name="Google Shape;79;p4"/>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80" name="Google Shape;80;p4"/>
          <p:cNvSpPr txBox="1"/>
          <p:nvPr>
            <p:ph idx="1" type="body"/>
          </p:nvPr>
        </p:nvSpPr>
        <p:spPr>
          <a:xfrm>
            <a:off x="713050" y="1189051"/>
            <a:ext cx="7717800" cy="37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400">
                <a:solidFill>
                  <a:schemeClr val="lt1"/>
                </a:solidFill>
              </a:defRPr>
            </a:lvl1pPr>
            <a:lvl2pPr indent="-304800" lvl="1" marL="914400">
              <a:spcBef>
                <a:spcPts val="0"/>
              </a:spcBef>
              <a:spcAft>
                <a:spcPts val="0"/>
              </a:spcAft>
              <a:buClr>
                <a:schemeClr val="lt1"/>
              </a:buClr>
              <a:buSzPts val="1200"/>
              <a:buChar char="○"/>
              <a:defRPr>
                <a:solidFill>
                  <a:schemeClr val="lt1"/>
                </a:solidFill>
              </a:defRPr>
            </a:lvl2pPr>
            <a:lvl3pPr indent="-304800" lvl="2" marL="1371600">
              <a:spcBef>
                <a:spcPts val="0"/>
              </a:spcBef>
              <a:spcAft>
                <a:spcPts val="0"/>
              </a:spcAft>
              <a:buClr>
                <a:schemeClr val="lt1"/>
              </a:buClr>
              <a:buSzPts val="12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304800" lvl="4" marL="2286000">
              <a:spcBef>
                <a:spcPts val="0"/>
              </a:spcBef>
              <a:spcAft>
                <a:spcPts val="0"/>
              </a:spcAft>
              <a:buClr>
                <a:schemeClr val="lt1"/>
              </a:buClr>
              <a:buSzPts val="1200"/>
              <a:buChar char="○"/>
              <a:defRPr>
                <a:solidFill>
                  <a:schemeClr val="lt1"/>
                </a:solidFill>
              </a:defRPr>
            </a:lvl5pPr>
            <a:lvl6pPr indent="-304800" lvl="5" marL="2743200">
              <a:spcBef>
                <a:spcPts val="0"/>
              </a:spcBef>
              <a:spcAft>
                <a:spcPts val="0"/>
              </a:spcAft>
              <a:buClr>
                <a:schemeClr val="lt1"/>
              </a:buClr>
              <a:buSzPts val="1200"/>
              <a:buChar char="■"/>
              <a:defRPr>
                <a:solidFill>
                  <a:schemeClr val="lt1"/>
                </a:solidFill>
              </a:defRPr>
            </a:lvl6pPr>
            <a:lvl7pPr indent="-304800" lvl="6" marL="3200400">
              <a:spcBef>
                <a:spcPts val="0"/>
              </a:spcBef>
              <a:spcAft>
                <a:spcPts val="0"/>
              </a:spcAft>
              <a:buClr>
                <a:schemeClr val="lt1"/>
              </a:buClr>
              <a:buSzPts val="1200"/>
              <a:buChar char="●"/>
              <a:defRPr>
                <a:solidFill>
                  <a:schemeClr val="lt1"/>
                </a:solidFill>
              </a:defRPr>
            </a:lvl7pPr>
            <a:lvl8pPr indent="-304800" lvl="7" marL="3657600">
              <a:spcBef>
                <a:spcPts val="0"/>
              </a:spcBef>
              <a:spcAft>
                <a:spcPts val="0"/>
              </a:spcAft>
              <a:buClr>
                <a:schemeClr val="lt1"/>
              </a:buClr>
              <a:buSzPts val="1200"/>
              <a:buChar char="○"/>
              <a:defRPr>
                <a:solidFill>
                  <a:schemeClr val="lt1"/>
                </a:solidFill>
              </a:defRPr>
            </a:lvl8pPr>
            <a:lvl9pPr indent="-304800" lvl="8" marL="4114800">
              <a:spcBef>
                <a:spcPts val="0"/>
              </a:spcBef>
              <a:spcAft>
                <a:spcPts val="0"/>
              </a:spcAft>
              <a:buClr>
                <a:schemeClr val="lt1"/>
              </a:buClr>
              <a:buSzPts val="1200"/>
              <a:buChar char="■"/>
              <a:defRPr>
                <a:solidFill>
                  <a:schemeClr val="lt1"/>
                </a:solidFill>
              </a:defRPr>
            </a:lvl9pPr>
          </a:lstStyle>
          <a:p/>
        </p:txBody>
      </p:sp>
      <p:sp>
        <p:nvSpPr>
          <p:cNvPr id="81" name="Google Shape;81;p4"/>
          <p:cNvSpPr/>
          <p:nvPr/>
        </p:nvSpPr>
        <p:spPr>
          <a:xfrm>
            <a:off x="876125" y="-7353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 name="Google Shape;82;p4"/>
          <p:cNvSpPr/>
          <p:nvPr/>
        </p:nvSpPr>
        <p:spPr>
          <a:xfrm>
            <a:off x="8267850" y="4213015"/>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 name="Google Shape;83;p4"/>
          <p:cNvSpPr/>
          <p:nvPr/>
        </p:nvSpPr>
        <p:spPr>
          <a:xfrm>
            <a:off x="-291826" y="226491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 name="Google Shape;84;p4"/>
          <p:cNvSpPr/>
          <p:nvPr/>
        </p:nvSpPr>
        <p:spPr>
          <a:xfrm>
            <a:off x="418925" y="449932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 name="Google Shape;85;p4"/>
          <p:cNvSpPr/>
          <p:nvPr/>
        </p:nvSpPr>
        <p:spPr>
          <a:xfrm>
            <a:off x="8430850" y="871700"/>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4"/>
          <p:cNvSpPr/>
          <p:nvPr/>
        </p:nvSpPr>
        <p:spPr>
          <a:xfrm>
            <a:off x="6724049" y="-284778"/>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 name="Google Shape;87;p4"/>
          <p:cNvSpPr/>
          <p:nvPr/>
        </p:nvSpPr>
        <p:spPr>
          <a:xfrm>
            <a:off x="4280550" y="4610425"/>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4">
    <p:bg>
      <p:bgPr>
        <a:solidFill>
          <a:schemeClr val="dk2"/>
        </a:solidFill>
      </p:bgPr>
    </p:bg>
    <p:spTree>
      <p:nvGrpSpPr>
        <p:cNvPr id="426" name="Shape 426"/>
        <p:cNvGrpSpPr/>
        <p:nvPr/>
      </p:nvGrpSpPr>
      <p:grpSpPr>
        <a:xfrm>
          <a:off x="0" y="0"/>
          <a:ext cx="0" cy="0"/>
          <a:chOff x="0" y="0"/>
          <a:chExt cx="0" cy="0"/>
        </a:xfrm>
      </p:grpSpPr>
      <p:sp>
        <p:nvSpPr>
          <p:cNvPr id="427" name="Google Shape;427;p31"/>
          <p:cNvSpPr txBox="1"/>
          <p:nvPr>
            <p:ph type="title"/>
          </p:nvPr>
        </p:nvSpPr>
        <p:spPr>
          <a:xfrm>
            <a:off x="2449202" y="913749"/>
            <a:ext cx="4245600" cy="85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5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8" name="Google Shape;428;p31"/>
          <p:cNvSpPr txBox="1"/>
          <p:nvPr>
            <p:ph idx="1" type="subTitle"/>
          </p:nvPr>
        </p:nvSpPr>
        <p:spPr>
          <a:xfrm>
            <a:off x="2449200" y="1819774"/>
            <a:ext cx="4245600" cy="91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9" name="Google Shape;429;p31"/>
          <p:cNvSpPr txBox="1"/>
          <p:nvPr/>
        </p:nvSpPr>
        <p:spPr>
          <a:xfrm>
            <a:off x="2449200" y="3534324"/>
            <a:ext cx="42456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Roboto"/>
                <a:ea typeface="Roboto"/>
                <a:cs typeface="Roboto"/>
                <a:sym typeface="Roboto"/>
              </a:rPr>
              <a:t>Credits:</a:t>
            </a:r>
            <a:r>
              <a:rPr lang="en" sz="1000">
                <a:solidFill>
                  <a:schemeClr val="lt1"/>
                </a:solidFill>
                <a:latin typeface="Roboto"/>
                <a:ea typeface="Roboto"/>
                <a:cs typeface="Roboto"/>
                <a:sym typeface="Roboto"/>
              </a:rPr>
              <a:t> This presentation template was created by </a:t>
            </a:r>
            <a:r>
              <a:rPr b="1" lang="en" sz="1000" u="sng">
                <a:solidFill>
                  <a:schemeClr val="lt1"/>
                </a:solidFill>
                <a:latin typeface="Roboto"/>
                <a:ea typeface="Roboto"/>
                <a:cs typeface="Roboto"/>
                <a:sym typeface="Roboto"/>
                <a:hlinkClick r:id="rId2">
                  <a:extLst>
                    <a:ext uri="{A12FA001-AC4F-418D-AE19-62706E023703}">
                      <ahyp:hlinkClr val="tx"/>
                    </a:ext>
                  </a:extLst>
                </a:hlinkClick>
              </a:rPr>
              <a:t>Slidesgo</a:t>
            </a:r>
            <a:r>
              <a:rPr lang="en" sz="1000">
                <a:solidFill>
                  <a:schemeClr val="lt1"/>
                </a:solidFill>
                <a:latin typeface="Roboto"/>
                <a:ea typeface="Roboto"/>
                <a:cs typeface="Roboto"/>
                <a:sym typeface="Roboto"/>
              </a:rPr>
              <a:t>, and includes icons by </a:t>
            </a:r>
            <a:r>
              <a:rPr b="1" lang="en" sz="1000" u="sng">
                <a:solidFill>
                  <a:schemeClr val="lt1"/>
                </a:solidFill>
                <a:latin typeface="Roboto"/>
                <a:ea typeface="Roboto"/>
                <a:cs typeface="Roboto"/>
                <a:sym typeface="Roboto"/>
                <a:hlinkClick r:id="rId3">
                  <a:extLst>
                    <a:ext uri="{A12FA001-AC4F-418D-AE19-62706E023703}">
                      <ahyp:hlinkClr val="tx"/>
                    </a:ext>
                  </a:extLst>
                </a:hlinkClick>
              </a:rPr>
              <a:t>Flaticon</a:t>
            </a:r>
            <a:r>
              <a:rPr lang="en" sz="1000">
                <a:solidFill>
                  <a:schemeClr val="lt1"/>
                </a:solidFill>
                <a:latin typeface="Roboto"/>
                <a:ea typeface="Roboto"/>
                <a:cs typeface="Roboto"/>
                <a:sym typeface="Roboto"/>
              </a:rPr>
              <a:t>, and infographics &amp; images by </a:t>
            </a:r>
            <a:r>
              <a:rPr b="1" lang="en" sz="1000" u="sng">
                <a:solidFill>
                  <a:schemeClr val="lt1"/>
                </a:solidFill>
                <a:latin typeface="Roboto"/>
                <a:ea typeface="Roboto"/>
                <a:cs typeface="Roboto"/>
                <a:sym typeface="Roboto"/>
                <a:hlinkClick r:id="rId4">
                  <a:extLst>
                    <a:ext uri="{A12FA001-AC4F-418D-AE19-62706E023703}">
                      <ahyp:hlinkClr val="tx"/>
                    </a:ext>
                  </a:extLst>
                </a:hlinkClick>
              </a:rPr>
              <a:t>Freepik</a:t>
            </a:r>
            <a:r>
              <a:rPr lang="en" sz="1000" u="sng">
                <a:solidFill>
                  <a:schemeClr val="lt1"/>
                </a:solidFill>
                <a:latin typeface="Roboto"/>
                <a:ea typeface="Roboto"/>
                <a:cs typeface="Roboto"/>
                <a:sym typeface="Roboto"/>
              </a:rPr>
              <a:t> </a:t>
            </a:r>
            <a:endParaRPr b="1" sz="1000" u="sng">
              <a:solidFill>
                <a:schemeClr val="lt1"/>
              </a:solidFill>
              <a:latin typeface="Roboto"/>
              <a:ea typeface="Roboto"/>
              <a:cs typeface="Roboto"/>
              <a:sym typeface="Roboto"/>
            </a:endParaRPr>
          </a:p>
        </p:txBody>
      </p:sp>
      <p:sp>
        <p:nvSpPr>
          <p:cNvPr id="430" name="Google Shape;430;p31"/>
          <p:cNvSpPr/>
          <p:nvPr/>
        </p:nvSpPr>
        <p:spPr>
          <a:xfrm>
            <a:off x="3681238" y="-74589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1" name="Google Shape;431;p31"/>
          <p:cNvSpPr/>
          <p:nvPr/>
        </p:nvSpPr>
        <p:spPr>
          <a:xfrm>
            <a:off x="-542185" y="2032118"/>
            <a:ext cx="1070280" cy="1079280"/>
          </a:xfrm>
          <a:custGeom>
            <a:rect b="b" l="l" r="r" t="t"/>
            <a:pathLst>
              <a:path extrusionOk="0" h="2998" w="2973">
                <a:moveTo>
                  <a:pt x="1487" y="474"/>
                </a:moveTo>
                <a:cubicBezTo>
                  <a:pt x="926" y="474"/>
                  <a:pt x="470" y="933"/>
                  <a:pt x="470" y="1499"/>
                </a:cubicBezTo>
                <a:cubicBezTo>
                  <a:pt x="470" y="2064"/>
                  <a:pt x="926" y="2524"/>
                  <a:pt x="1487" y="2524"/>
                </a:cubicBezTo>
                <a:cubicBezTo>
                  <a:pt x="2047" y="2524"/>
                  <a:pt x="2504" y="2064"/>
                  <a:pt x="2504" y="1499"/>
                </a:cubicBezTo>
                <a:cubicBezTo>
                  <a:pt x="2504" y="933"/>
                  <a:pt x="2047" y="474"/>
                  <a:pt x="1487" y="474"/>
                </a:cubicBezTo>
                <a:moveTo>
                  <a:pt x="1487" y="2998"/>
                </a:moveTo>
                <a:cubicBezTo>
                  <a:pt x="667" y="2998"/>
                  <a:pt x="0" y="2325"/>
                  <a:pt x="0" y="1499"/>
                </a:cubicBezTo>
                <a:cubicBezTo>
                  <a:pt x="0" y="673"/>
                  <a:pt x="667" y="0"/>
                  <a:pt x="1487" y="0"/>
                </a:cubicBezTo>
                <a:cubicBezTo>
                  <a:pt x="2306" y="0"/>
                  <a:pt x="2973" y="673"/>
                  <a:pt x="2973" y="1499"/>
                </a:cubicBezTo>
                <a:cubicBezTo>
                  <a:pt x="2973" y="2325"/>
                  <a:pt x="2306" y="2998"/>
                  <a:pt x="1487" y="299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2" name="Google Shape;432;p31"/>
          <p:cNvSpPr/>
          <p:nvPr/>
        </p:nvSpPr>
        <p:spPr>
          <a:xfrm>
            <a:off x="8615900" y="2358848"/>
            <a:ext cx="1376375" cy="1387649"/>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3" name="Google Shape;433;p31"/>
          <p:cNvSpPr/>
          <p:nvPr/>
        </p:nvSpPr>
        <p:spPr>
          <a:xfrm>
            <a:off x="319475" y="913750"/>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31"/>
          <p:cNvSpPr/>
          <p:nvPr/>
        </p:nvSpPr>
        <p:spPr>
          <a:xfrm>
            <a:off x="2608099" y="4812405"/>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5" name="Google Shape;435;p31"/>
          <p:cNvSpPr/>
          <p:nvPr/>
        </p:nvSpPr>
        <p:spPr>
          <a:xfrm>
            <a:off x="5363563" y="4603998"/>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6" name="Google Shape;436;p31"/>
          <p:cNvSpPr/>
          <p:nvPr/>
        </p:nvSpPr>
        <p:spPr>
          <a:xfrm>
            <a:off x="8126575" y="4299800"/>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37" name="Google Shape;437;p31"/>
          <p:cNvGrpSpPr/>
          <p:nvPr/>
        </p:nvGrpSpPr>
        <p:grpSpPr>
          <a:xfrm>
            <a:off x="451629" y="3925578"/>
            <a:ext cx="856802" cy="982618"/>
            <a:chOff x="426045" y="300875"/>
            <a:chExt cx="838440" cy="961560"/>
          </a:xfrm>
        </p:grpSpPr>
        <p:sp>
          <p:nvSpPr>
            <p:cNvPr id="438" name="Google Shape;438;p31"/>
            <p:cNvSpPr/>
            <p:nvPr/>
          </p:nvSpPr>
          <p:spPr>
            <a:xfrm>
              <a:off x="426045" y="300875"/>
              <a:ext cx="838440" cy="961560"/>
            </a:xfrm>
            <a:custGeom>
              <a:rect b="b" l="l" r="r" t="t"/>
              <a:pathLst>
                <a:path extrusionOk="0" h="2671" w="2329">
                  <a:moveTo>
                    <a:pt x="2323" y="657"/>
                  </a:moveTo>
                  <a:cubicBezTo>
                    <a:pt x="2317" y="576"/>
                    <a:pt x="2269" y="505"/>
                    <a:pt x="2197" y="470"/>
                  </a:cubicBezTo>
                  <a:lnTo>
                    <a:pt x="1259" y="21"/>
                  </a:lnTo>
                  <a:cubicBezTo>
                    <a:pt x="1199" y="-7"/>
                    <a:pt x="1129" y="-7"/>
                    <a:pt x="1069" y="21"/>
                  </a:cubicBezTo>
                  <a:lnTo>
                    <a:pt x="132" y="470"/>
                  </a:lnTo>
                  <a:cubicBezTo>
                    <a:pt x="59" y="505"/>
                    <a:pt x="12" y="576"/>
                    <a:pt x="6" y="657"/>
                  </a:cubicBezTo>
                  <a:cubicBezTo>
                    <a:pt x="-82" y="2027"/>
                    <a:pt x="790" y="2526"/>
                    <a:pt x="1076" y="2652"/>
                  </a:cubicBezTo>
                  <a:cubicBezTo>
                    <a:pt x="1132" y="2678"/>
                    <a:pt x="1196" y="2678"/>
                    <a:pt x="1253" y="2652"/>
                  </a:cubicBezTo>
                  <a:cubicBezTo>
                    <a:pt x="1539" y="2526"/>
                    <a:pt x="2410" y="2027"/>
                    <a:pt x="2323" y="657"/>
                  </a:cubicBezTo>
                  <a:close/>
                </a:path>
              </a:pathLst>
            </a:custGeom>
            <a:solidFill>
              <a:srgbClr val="FFFFFF">
                <a:alpha val="1899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9" name="Google Shape;439;p31"/>
            <p:cNvSpPr/>
            <p:nvPr/>
          </p:nvSpPr>
          <p:spPr>
            <a:xfrm>
              <a:off x="497685" y="382955"/>
              <a:ext cx="695160" cy="797400"/>
            </a:xfrm>
            <a:custGeom>
              <a:rect b="b" l="l" r="r" t="t"/>
              <a:pathLst>
                <a:path extrusionOk="0" h="2215" w="1931">
                  <a:moveTo>
                    <a:pt x="1926" y="545"/>
                  </a:moveTo>
                  <a:cubicBezTo>
                    <a:pt x="1921" y="478"/>
                    <a:pt x="1881" y="419"/>
                    <a:pt x="1821" y="390"/>
                  </a:cubicBezTo>
                  <a:lnTo>
                    <a:pt x="1044" y="18"/>
                  </a:lnTo>
                  <a:cubicBezTo>
                    <a:pt x="994" y="-6"/>
                    <a:pt x="937" y="-6"/>
                    <a:pt x="887" y="18"/>
                  </a:cubicBezTo>
                  <a:lnTo>
                    <a:pt x="109" y="390"/>
                  </a:lnTo>
                  <a:cubicBezTo>
                    <a:pt x="50" y="419"/>
                    <a:pt x="10" y="478"/>
                    <a:pt x="5" y="545"/>
                  </a:cubicBezTo>
                  <a:cubicBezTo>
                    <a:pt x="-68" y="1681"/>
                    <a:pt x="655" y="2095"/>
                    <a:pt x="892" y="2199"/>
                  </a:cubicBezTo>
                  <a:cubicBezTo>
                    <a:pt x="939" y="2220"/>
                    <a:pt x="992" y="2220"/>
                    <a:pt x="1039" y="2199"/>
                  </a:cubicBezTo>
                  <a:cubicBezTo>
                    <a:pt x="1276" y="2095"/>
                    <a:pt x="1998" y="1681"/>
                    <a:pt x="1926" y="545"/>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0" name="Google Shape;440;p31"/>
            <p:cNvSpPr/>
            <p:nvPr/>
          </p:nvSpPr>
          <p:spPr>
            <a:xfrm>
              <a:off x="566085" y="453875"/>
              <a:ext cx="558000" cy="655560"/>
            </a:xfrm>
            <a:custGeom>
              <a:rect b="b" l="l" r="r" t="t"/>
              <a:pathLst>
                <a:path extrusionOk="0" h="1821" w="1550">
                  <a:moveTo>
                    <a:pt x="1259" y="1443"/>
                  </a:moveTo>
                  <a:cubicBezTo>
                    <a:pt x="1096" y="1652"/>
                    <a:pt x="906" y="1764"/>
                    <a:pt x="794" y="1817"/>
                  </a:cubicBezTo>
                  <a:cubicBezTo>
                    <a:pt x="787" y="1820"/>
                    <a:pt x="780" y="1821"/>
                    <a:pt x="772" y="1821"/>
                  </a:cubicBezTo>
                  <a:cubicBezTo>
                    <a:pt x="767" y="1821"/>
                    <a:pt x="761" y="1819"/>
                    <a:pt x="756" y="1817"/>
                  </a:cubicBezTo>
                  <a:cubicBezTo>
                    <a:pt x="644" y="1764"/>
                    <a:pt x="455" y="1652"/>
                    <a:pt x="292" y="1443"/>
                  </a:cubicBezTo>
                  <a:cubicBezTo>
                    <a:pt x="79" y="1169"/>
                    <a:pt x="-18" y="816"/>
                    <a:pt x="3" y="392"/>
                  </a:cubicBezTo>
                  <a:cubicBezTo>
                    <a:pt x="4" y="375"/>
                    <a:pt x="14" y="360"/>
                    <a:pt x="29" y="353"/>
                  </a:cubicBezTo>
                  <a:lnTo>
                    <a:pt x="756" y="5"/>
                  </a:lnTo>
                  <a:cubicBezTo>
                    <a:pt x="761" y="2"/>
                    <a:pt x="767" y="1"/>
                    <a:pt x="772" y="0"/>
                  </a:cubicBezTo>
                  <a:cubicBezTo>
                    <a:pt x="780" y="0"/>
                    <a:pt x="788" y="1"/>
                    <a:pt x="795" y="5"/>
                  </a:cubicBezTo>
                  <a:lnTo>
                    <a:pt x="1521" y="353"/>
                  </a:lnTo>
                  <a:cubicBezTo>
                    <a:pt x="1537" y="360"/>
                    <a:pt x="1547" y="375"/>
                    <a:pt x="1547" y="392"/>
                  </a:cubicBezTo>
                  <a:cubicBezTo>
                    <a:pt x="1569" y="816"/>
                    <a:pt x="1472" y="1169"/>
                    <a:pt x="1259" y="144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1" name="Google Shape;441;p31"/>
            <p:cNvSpPr/>
            <p:nvPr/>
          </p:nvSpPr>
          <p:spPr>
            <a:xfrm>
              <a:off x="844005" y="453875"/>
              <a:ext cx="280080" cy="655560"/>
            </a:xfrm>
            <a:custGeom>
              <a:rect b="b" l="l" r="r" t="t"/>
              <a:pathLst>
                <a:path extrusionOk="0" h="1821" w="778">
                  <a:moveTo>
                    <a:pt x="487" y="1443"/>
                  </a:moveTo>
                  <a:cubicBezTo>
                    <a:pt x="324" y="1652"/>
                    <a:pt x="134" y="1764"/>
                    <a:pt x="22" y="1817"/>
                  </a:cubicBezTo>
                  <a:cubicBezTo>
                    <a:pt x="15" y="1820"/>
                    <a:pt x="8" y="1821"/>
                    <a:pt x="0" y="1821"/>
                  </a:cubicBezTo>
                  <a:lnTo>
                    <a:pt x="0" y="0"/>
                  </a:lnTo>
                  <a:cubicBezTo>
                    <a:pt x="8" y="0"/>
                    <a:pt x="16" y="1"/>
                    <a:pt x="23" y="5"/>
                  </a:cubicBezTo>
                  <a:lnTo>
                    <a:pt x="749" y="353"/>
                  </a:lnTo>
                  <a:cubicBezTo>
                    <a:pt x="765" y="360"/>
                    <a:pt x="775" y="375"/>
                    <a:pt x="775" y="392"/>
                  </a:cubicBezTo>
                  <a:cubicBezTo>
                    <a:pt x="797" y="816"/>
                    <a:pt x="700" y="1169"/>
                    <a:pt x="487" y="1443"/>
                  </a:cubicBezTo>
                  <a:close/>
                </a:path>
              </a:pathLst>
            </a:custGeom>
            <a:solidFill>
              <a:srgbClr val="FFFFFF">
                <a:alpha val="1899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42" name="Google Shape;442;p31"/>
            <p:cNvSpPr/>
            <p:nvPr/>
          </p:nvSpPr>
          <p:spPr>
            <a:xfrm>
              <a:off x="749325" y="631355"/>
              <a:ext cx="191880" cy="105120"/>
            </a:xfrm>
            <a:custGeom>
              <a:rect b="b" l="l" r="r" t="t"/>
              <a:pathLst>
                <a:path extrusionOk="0" h="292" w="533">
                  <a:moveTo>
                    <a:pt x="266" y="0"/>
                  </a:moveTo>
                  <a:cubicBezTo>
                    <a:pt x="120" y="0"/>
                    <a:pt x="0" y="120"/>
                    <a:pt x="0" y="268"/>
                  </a:cubicBezTo>
                  <a:lnTo>
                    <a:pt x="0" y="292"/>
                  </a:lnTo>
                  <a:lnTo>
                    <a:pt x="97" y="292"/>
                  </a:lnTo>
                  <a:lnTo>
                    <a:pt x="97" y="268"/>
                  </a:lnTo>
                  <a:cubicBezTo>
                    <a:pt x="97" y="173"/>
                    <a:pt x="173" y="97"/>
                    <a:pt x="266" y="97"/>
                  </a:cubicBezTo>
                  <a:cubicBezTo>
                    <a:pt x="360" y="97"/>
                    <a:pt x="436" y="173"/>
                    <a:pt x="436" y="268"/>
                  </a:cubicBezTo>
                  <a:lnTo>
                    <a:pt x="436" y="292"/>
                  </a:lnTo>
                  <a:lnTo>
                    <a:pt x="533" y="292"/>
                  </a:lnTo>
                  <a:lnTo>
                    <a:pt x="533" y="268"/>
                  </a:lnTo>
                  <a:cubicBezTo>
                    <a:pt x="533" y="120"/>
                    <a:pt x="413" y="0"/>
                    <a:pt x="266"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3" name="Google Shape;443;p31"/>
            <p:cNvSpPr/>
            <p:nvPr/>
          </p:nvSpPr>
          <p:spPr>
            <a:xfrm>
              <a:off x="724845" y="753035"/>
              <a:ext cx="240840" cy="179280"/>
            </a:xfrm>
            <a:custGeom>
              <a:rect b="b" l="l" r="r" t="t"/>
              <a:pathLst>
                <a:path extrusionOk="0" h="498" w="669">
                  <a:moveTo>
                    <a:pt x="358" y="269"/>
                  </a:moveTo>
                  <a:lnTo>
                    <a:pt x="369" y="376"/>
                  </a:lnTo>
                  <a:lnTo>
                    <a:pt x="299" y="376"/>
                  </a:lnTo>
                  <a:lnTo>
                    <a:pt x="310" y="269"/>
                  </a:lnTo>
                  <a:cubicBezTo>
                    <a:pt x="283" y="259"/>
                    <a:pt x="263" y="233"/>
                    <a:pt x="263" y="201"/>
                  </a:cubicBezTo>
                  <a:cubicBezTo>
                    <a:pt x="263" y="161"/>
                    <a:pt x="295" y="129"/>
                    <a:pt x="334" y="129"/>
                  </a:cubicBezTo>
                  <a:cubicBezTo>
                    <a:pt x="374" y="129"/>
                    <a:pt x="406" y="161"/>
                    <a:pt x="406" y="201"/>
                  </a:cubicBezTo>
                  <a:cubicBezTo>
                    <a:pt x="406" y="233"/>
                    <a:pt x="386" y="259"/>
                    <a:pt x="358" y="269"/>
                  </a:cubicBezTo>
                  <a:moveTo>
                    <a:pt x="636" y="0"/>
                  </a:moveTo>
                  <a:lnTo>
                    <a:pt x="33" y="0"/>
                  </a:lnTo>
                  <a:cubicBezTo>
                    <a:pt x="14" y="0"/>
                    <a:pt x="0" y="14"/>
                    <a:pt x="0" y="33"/>
                  </a:cubicBezTo>
                  <a:lnTo>
                    <a:pt x="0" y="464"/>
                  </a:lnTo>
                  <a:cubicBezTo>
                    <a:pt x="0" y="483"/>
                    <a:pt x="14" y="498"/>
                    <a:pt x="33" y="498"/>
                  </a:cubicBezTo>
                  <a:lnTo>
                    <a:pt x="636" y="498"/>
                  </a:lnTo>
                  <a:cubicBezTo>
                    <a:pt x="654" y="498"/>
                    <a:pt x="669" y="483"/>
                    <a:pt x="669" y="464"/>
                  </a:cubicBezTo>
                  <a:lnTo>
                    <a:pt x="669" y="33"/>
                  </a:lnTo>
                  <a:cubicBezTo>
                    <a:pt x="669" y="14"/>
                    <a:pt x="654" y="0"/>
                    <a:pt x="636"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444" name="Google Shape;444;p31"/>
          <p:cNvSpPr/>
          <p:nvPr/>
        </p:nvSpPr>
        <p:spPr>
          <a:xfrm>
            <a:off x="927874" y="-298003"/>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5" name="Google Shape;445;p31"/>
          <p:cNvSpPr/>
          <p:nvPr/>
        </p:nvSpPr>
        <p:spPr>
          <a:xfrm>
            <a:off x="6587424" y="-298003"/>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3">
    <p:bg>
      <p:bgPr>
        <a:solidFill>
          <a:schemeClr val="dk2"/>
        </a:solidFill>
      </p:bgPr>
    </p:bg>
    <p:spTree>
      <p:nvGrpSpPr>
        <p:cNvPr id="446" name="Shape 446"/>
        <p:cNvGrpSpPr/>
        <p:nvPr/>
      </p:nvGrpSpPr>
      <p:grpSpPr>
        <a:xfrm>
          <a:off x="0" y="0"/>
          <a:ext cx="0" cy="0"/>
          <a:chOff x="0" y="0"/>
          <a:chExt cx="0" cy="0"/>
        </a:xfrm>
      </p:grpSpPr>
      <p:sp>
        <p:nvSpPr>
          <p:cNvPr id="447" name="Google Shape;447;p32"/>
          <p:cNvSpPr/>
          <p:nvPr/>
        </p:nvSpPr>
        <p:spPr>
          <a:xfrm flipH="1">
            <a:off x="6662754" y="473890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8" name="Google Shape;448;p32"/>
          <p:cNvSpPr/>
          <p:nvPr/>
        </p:nvSpPr>
        <p:spPr>
          <a:xfrm flipH="1">
            <a:off x="8793495" y="429716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9" name="Google Shape;449;p32"/>
          <p:cNvSpPr/>
          <p:nvPr/>
        </p:nvSpPr>
        <p:spPr>
          <a:xfrm flipH="1">
            <a:off x="330868" y="4565198"/>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0" name="Google Shape;450;p32"/>
          <p:cNvSpPr/>
          <p:nvPr/>
        </p:nvSpPr>
        <p:spPr>
          <a:xfrm flipH="1">
            <a:off x="8430774" y="197025"/>
            <a:ext cx="498900" cy="4989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 name="Google Shape;451;p32"/>
          <p:cNvSpPr/>
          <p:nvPr/>
        </p:nvSpPr>
        <p:spPr>
          <a:xfrm flipH="1">
            <a:off x="255270" y="-295903"/>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2" name="Google Shape;452;p32"/>
          <p:cNvSpPr/>
          <p:nvPr/>
        </p:nvSpPr>
        <p:spPr>
          <a:xfrm flipH="1">
            <a:off x="272794" y="1988100"/>
            <a:ext cx="423300" cy="4233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p32"/>
          <p:cNvSpPr/>
          <p:nvPr/>
        </p:nvSpPr>
        <p:spPr>
          <a:xfrm flipH="1">
            <a:off x="3875904" y="-70409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2">
    <p:bg>
      <p:bgPr>
        <a:solidFill>
          <a:schemeClr val="dk2"/>
        </a:solidFill>
      </p:bgPr>
    </p:bg>
    <p:spTree>
      <p:nvGrpSpPr>
        <p:cNvPr id="454" name="Shape 454"/>
        <p:cNvGrpSpPr/>
        <p:nvPr/>
      </p:nvGrpSpPr>
      <p:grpSpPr>
        <a:xfrm>
          <a:off x="0" y="0"/>
          <a:ext cx="0" cy="0"/>
          <a:chOff x="0" y="0"/>
          <a:chExt cx="0" cy="0"/>
        </a:xfrm>
      </p:grpSpPr>
      <p:sp>
        <p:nvSpPr>
          <p:cNvPr id="455" name="Google Shape;455;p33"/>
          <p:cNvSpPr/>
          <p:nvPr/>
        </p:nvSpPr>
        <p:spPr>
          <a:xfrm flipH="1">
            <a:off x="5594404" y="-7572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6" name="Google Shape;456;p33"/>
          <p:cNvSpPr/>
          <p:nvPr/>
        </p:nvSpPr>
        <p:spPr>
          <a:xfrm flipH="1">
            <a:off x="8870720" y="162736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7" name="Google Shape;457;p33"/>
          <p:cNvSpPr/>
          <p:nvPr/>
        </p:nvSpPr>
        <p:spPr>
          <a:xfrm flipH="1">
            <a:off x="8371824" y="4354550"/>
            <a:ext cx="498900" cy="498900"/>
          </a:xfrm>
          <a:prstGeom prst="mathPlus">
            <a:avLst>
              <a:gd fmla="val 24104" name="adj1"/>
            </a:avLst>
          </a:prstGeom>
          <a:solidFill>
            <a:schemeClr val="lt2"/>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458" name="Google Shape;458;p33"/>
          <p:cNvSpPr/>
          <p:nvPr/>
        </p:nvSpPr>
        <p:spPr>
          <a:xfrm flipH="1">
            <a:off x="1322720" y="-283053"/>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9" name="Google Shape;459;p33"/>
          <p:cNvSpPr/>
          <p:nvPr/>
        </p:nvSpPr>
        <p:spPr>
          <a:xfrm flipH="1">
            <a:off x="289744" y="3931250"/>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33"/>
          <p:cNvSpPr/>
          <p:nvPr/>
        </p:nvSpPr>
        <p:spPr>
          <a:xfrm flipH="1">
            <a:off x="3914504" y="460400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1" name="Google Shape;461;p33"/>
          <p:cNvSpPr/>
          <p:nvPr/>
        </p:nvSpPr>
        <p:spPr>
          <a:xfrm flipH="1">
            <a:off x="-674071" y="1975767"/>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88" name="Shape 88"/>
        <p:cNvGrpSpPr/>
        <p:nvPr/>
      </p:nvGrpSpPr>
      <p:grpSpPr>
        <a:xfrm>
          <a:off x="0" y="0"/>
          <a:ext cx="0" cy="0"/>
          <a:chOff x="0" y="0"/>
          <a:chExt cx="0" cy="0"/>
        </a:xfrm>
      </p:grpSpPr>
      <p:sp>
        <p:nvSpPr>
          <p:cNvPr id="89" name="Google Shape;89;p5"/>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5"/>
          <p:cNvSpPr txBox="1"/>
          <p:nvPr>
            <p:ph idx="1" type="subTitle"/>
          </p:nvPr>
        </p:nvSpPr>
        <p:spPr>
          <a:xfrm>
            <a:off x="1174113" y="2661604"/>
            <a:ext cx="3108300" cy="4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91" name="Google Shape;91;p5"/>
          <p:cNvSpPr txBox="1"/>
          <p:nvPr>
            <p:ph idx="2" type="subTitle"/>
          </p:nvPr>
        </p:nvSpPr>
        <p:spPr>
          <a:xfrm>
            <a:off x="1174112" y="3036504"/>
            <a:ext cx="3108300" cy="124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 name="Google Shape;92;p5"/>
          <p:cNvSpPr txBox="1"/>
          <p:nvPr>
            <p:ph idx="3" type="subTitle"/>
          </p:nvPr>
        </p:nvSpPr>
        <p:spPr>
          <a:xfrm>
            <a:off x="4861588" y="2661604"/>
            <a:ext cx="3108300" cy="4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lt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93" name="Google Shape;93;p5"/>
          <p:cNvSpPr txBox="1"/>
          <p:nvPr>
            <p:ph idx="4" type="subTitle"/>
          </p:nvPr>
        </p:nvSpPr>
        <p:spPr>
          <a:xfrm>
            <a:off x="4861587" y="3036504"/>
            <a:ext cx="3108300" cy="124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4" name="Google Shape;94;p5"/>
          <p:cNvSpPr/>
          <p:nvPr/>
        </p:nvSpPr>
        <p:spPr>
          <a:xfrm flipH="1">
            <a:off x="7248529" y="-7704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 name="Google Shape;95;p5"/>
          <p:cNvSpPr/>
          <p:nvPr/>
        </p:nvSpPr>
        <p:spPr>
          <a:xfrm flipH="1">
            <a:off x="-745851" y="4213015"/>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 name="Google Shape;96;p5"/>
          <p:cNvSpPr/>
          <p:nvPr/>
        </p:nvSpPr>
        <p:spPr>
          <a:xfrm flipH="1">
            <a:off x="8831545" y="226491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 name="Google Shape;97;p5"/>
          <p:cNvSpPr/>
          <p:nvPr/>
        </p:nvSpPr>
        <p:spPr>
          <a:xfrm flipH="1">
            <a:off x="8271993" y="449932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 name="Google Shape;98;p5"/>
          <p:cNvSpPr/>
          <p:nvPr/>
        </p:nvSpPr>
        <p:spPr>
          <a:xfrm flipH="1">
            <a:off x="79499" y="1519950"/>
            <a:ext cx="498900" cy="4989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5"/>
          <p:cNvSpPr/>
          <p:nvPr/>
        </p:nvSpPr>
        <p:spPr>
          <a:xfrm flipH="1">
            <a:off x="810270" y="-271553"/>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 name="Google Shape;100;p5"/>
          <p:cNvSpPr/>
          <p:nvPr/>
        </p:nvSpPr>
        <p:spPr>
          <a:xfrm flipH="1">
            <a:off x="4282419" y="4604000"/>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01" name="Shape 101"/>
        <p:cNvGrpSpPr/>
        <p:nvPr/>
      </p:nvGrpSpPr>
      <p:grpSpPr>
        <a:xfrm>
          <a:off x="0" y="0"/>
          <a:ext cx="0" cy="0"/>
          <a:chOff x="0" y="0"/>
          <a:chExt cx="0" cy="0"/>
        </a:xfrm>
      </p:grpSpPr>
      <p:sp>
        <p:nvSpPr>
          <p:cNvPr id="102" name="Google Shape;102;p6"/>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03" name="Google Shape;103;p6"/>
          <p:cNvSpPr/>
          <p:nvPr/>
        </p:nvSpPr>
        <p:spPr>
          <a:xfrm>
            <a:off x="876125" y="-7353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 name="Google Shape;104;p6"/>
          <p:cNvSpPr/>
          <p:nvPr/>
        </p:nvSpPr>
        <p:spPr>
          <a:xfrm>
            <a:off x="8267850" y="4213015"/>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 name="Google Shape;105;p6"/>
          <p:cNvSpPr/>
          <p:nvPr/>
        </p:nvSpPr>
        <p:spPr>
          <a:xfrm>
            <a:off x="-291826" y="2264910"/>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 name="Google Shape;106;p6"/>
          <p:cNvSpPr/>
          <p:nvPr/>
        </p:nvSpPr>
        <p:spPr>
          <a:xfrm>
            <a:off x="316575" y="449932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 name="Google Shape;107;p6"/>
          <p:cNvSpPr/>
          <p:nvPr/>
        </p:nvSpPr>
        <p:spPr>
          <a:xfrm>
            <a:off x="8430850" y="871700"/>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6"/>
          <p:cNvSpPr/>
          <p:nvPr/>
        </p:nvSpPr>
        <p:spPr>
          <a:xfrm>
            <a:off x="6724049" y="-284778"/>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 name="Google Shape;109;p6"/>
          <p:cNvSpPr/>
          <p:nvPr/>
        </p:nvSpPr>
        <p:spPr>
          <a:xfrm>
            <a:off x="4280550" y="4610425"/>
            <a:ext cx="423300" cy="423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110" name="Shape 110"/>
        <p:cNvGrpSpPr/>
        <p:nvPr/>
      </p:nvGrpSpPr>
      <p:grpSpPr>
        <a:xfrm>
          <a:off x="0" y="0"/>
          <a:ext cx="0" cy="0"/>
          <a:chOff x="0" y="0"/>
          <a:chExt cx="0" cy="0"/>
        </a:xfrm>
      </p:grpSpPr>
      <p:sp>
        <p:nvSpPr>
          <p:cNvPr id="111" name="Google Shape;111;p7"/>
          <p:cNvSpPr txBox="1"/>
          <p:nvPr>
            <p:ph idx="1" type="body"/>
          </p:nvPr>
        </p:nvSpPr>
        <p:spPr>
          <a:xfrm>
            <a:off x="1871175" y="1918800"/>
            <a:ext cx="5401500" cy="1954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12" name="Google Shape;112;p7"/>
          <p:cNvSpPr txBox="1"/>
          <p:nvPr>
            <p:ph type="title"/>
          </p:nvPr>
        </p:nvSpPr>
        <p:spPr>
          <a:xfrm>
            <a:off x="1871325" y="1269900"/>
            <a:ext cx="5401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3" name="Google Shape;113;p7"/>
          <p:cNvSpPr/>
          <p:nvPr/>
        </p:nvSpPr>
        <p:spPr>
          <a:xfrm>
            <a:off x="8278150" y="-4918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 name="Google Shape;114;p7"/>
          <p:cNvSpPr/>
          <p:nvPr/>
        </p:nvSpPr>
        <p:spPr>
          <a:xfrm>
            <a:off x="-510435" y="539367"/>
            <a:ext cx="1070280" cy="1079280"/>
          </a:xfrm>
          <a:custGeom>
            <a:rect b="b" l="l" r="r" t="t"/>
            <a:pathLst>
              <a:path extrusionOk="0" h="2998" w="2973">
                <a:moveTo>
                  <a:pt x="1487" y="474"/>
                </a:moveTo>
                <a:cubicBezTo>
                  <a:pt x="926" y="474"/>
                  <a:pt x="470" y="933"/>
                  <a:pt x="470" y="1499"/>
                </a:cubicBezTo>
                <a:cubicBezTo>
                  <a:pt x="470" y="2064"/>
                  <a:pt x="926" y="2524"/>
                  <a:pt x="1487" y="2524"/>
                </a:cubicBezTo>
                <a:cubicBezTo>
                  <a:pt x="2047" y="2524"/>
                  <a:pt x="2504" y="2064"/>
                  <a:pt x="2504" y="1499"/>
                </a:cubicBezTo>
                <a:cubicBezTo>
                  <a:pt x="2504" y="933"/>
                  <a:pt x="2047" y="474"/>
                  <a:pt x="1487" y="474"/>
                </a:cubicBezTo>
                <a:moveTo>
                  <a:pt x="1487" y="2998"/>
                </a:moveTo>
                <a:cubicBezTo>
                  <a:pt x="667" y="2998"/>
                  <a:pt x="0" y="2325"/>
                  <a:pt x="0" y="1499"/>
                </a:cubicBezTo>
                <a:cubicBezTo>
                  <a:pt x="0" y="673"/>
                  <a:pt x="667" y="0"/>
                  <a:pt x="1487" y="0"/>
                </a:cubicBezTo>
                <a:cubicBezTo>
                  <a:pt x="2306" y="0"/>
                  <a:pt x="2973" y="673"/>
                  <a:pt x="2973" y="1499"/>
                </a:cubicBezTo>
                <a:cubicBezTo>
                  <a:pt x="2973" y="2325"/>
                  <a:pt x="2306" y="2998"/>
                  <a:pt x="1487" y="299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 name="Google Shape;115;p7"/>
          <p:cNvSpPr/>
          <p:nvPr/>
        </p:nvSpPr>
        <p:spPr>
          <a:xfrm>
            <a:off x="3758863" y="4464940"/>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 name="Google Shape;116;p7"/>
          <p:cNvSpPr/>
          <p:nvPr/>
        </p:nvSpPr>
        <p:spPr>
          <a:xfrm>
            <a:off x="255850" y="3233450"/>
            <a:ext cx="457200" cy="4572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7"/>
          <p:cNvSpPr/>
          <p:nvPr/>
        </p:nvSpPr>
        <p:spPr>
          <a:xfrm>
            <a:off x="4896999" y="-305828"/>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 name="Google Shape;118;p7"/>
          <p:cNvSpPr/>
          <p:nvPr/>
        </p:nvSpPr>
        <p:spPr>
          <a:xfrm>
            <a:off x="1973950" y="19372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 name="Google Shape;119;p7"/>
          <p:cNvSpPr/>
          <p:nvPr/>
        </p:nvSpPr>
        <p:spPr>
          <a:xfrm>
            <a:off x="8430775" y="1948600"/>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7"/>
          <p:cNvSpPr/>
          <p:nvPr/>
        </p:nvSpPr>
        <p:spPr>
          <a:xfrm>
            <a:off x="1706099" y="4830472"/>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21" name="Shape 121"/>
        <p:cNvGrpSpPr/>
        <p:nvPr/>
      </p:nvGrpSpPr>
      <p:grpSpPr>
        <a:xfrm>
          <a:off x="0" y="0"/>
          <a:ext cx="0" cy="0"/>
          <a:chOff x="0" y="0"/>
          <a:chExt cx="0" cy="0"/>
        </a:xfrm>
      </p:grpSpPr>
      <p:sp>
        <p:nvSpPr>
          <p:cNvPr id="122" name="Google Shape;122;p8"/>
          <p:cNvSpPr txBox="1"/>
          <p:nvPr>
            <p:ph type="title"/>
          </p:nvPr>
        </p:nvSpPr>
        <p:spPr>
          <a:xfrm>
            <a:off x="1388100" y="1260900"/>
            <a:ext cx="6367800" cy="262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p:txBody>
      </p:sp>
      <p:sp>
        <p:nvSpPr>
          <p:cNvPr id="123" name="Google Shape;123;p8"/>
          <p:cNvSpPr/>
          <p:nvPr/>
        </p:nvSpPr>
        <p:spPr>
          <a:xfrm>
            <a:off x="3305050" y="-737270"/>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 name="Google Shape;124;p8"/>
          <p:cNvSpPr/>
          <p:nvPr/>
        </p:nvSpPr>
        <p:spPr>
          <a:xfrm>
            <a:off x="8612690" y="753767"/>
            <a:ext cx="1070280" cy="1079280"/>
          </a:xfrm>
          <a:custGeom>
            <a:rect b="b" l="l" r="r" t="t"/>
            <a:pathLst>
              <a:path extrusionOk="0" h="2998" w="2973">
                <a:moveTo>
                  <a:pt x="1487" y="474"/>
                </a:moveTo>
                <a:cubicBezTo>
                  <a:pt x="926" y="474"/>
                  <a:pt x="470" y="933"/>
                  <a:pt x="470" y="1499"/>
                </a:cubicBezTo>
                <a:cubicBezTo>
                  <a:pt x="470" y="2064"/>
                  <a:pt x="926" y="2524"/>
                  <a:pt x="1487" y="2524"/>
                </a:cubicBezTo>
                <a:cubicBezTo>
                  <a:pt x="2047" y="2524"/>
                  <a:pt x="2504" y="2064"/>
                  <a:pt x="2504" y="1499"/>
                </a:cubicBezTo>
                <a:cubicBezTo>
                  <a:pt x="2504" y="933"/>
                  <a:pt x="2047" y="474"/>
                  <a:pt x="1487" y="474"/>
                </a:cubicBezTo>
                <a:moveTo>
                  <a:pt x="1487" y="2998"/>
                </a:moveTo>
                <a:cubicBezTo>
                  <a:pt x="667" y="2998"/>
                  <a:pt x="0" y="2325"/>
                  <a:pt x="0" y="1499"/>
                </a:cubicBezTo>
                <a:cubicBezTo>
                  <a:pt x="0" y="673"/>
                  <a:pt x="667" y="0"/>
                  <a:pt x="1487" y="0"/>
                </a:cubicBezTo>
                <a:cubicBezTo>
                  <a:pt x="2306" y="0"/>
                  <a:pt x="2973" y="673"/>
                  <a:pt x="2973" y="1499"/>
                </a:cubicBezTo>
                <a:cubicBezTo>
                  <a:pt x="2973" y="2325"/>
                  <a:pt x="2306" y="2998"/>
                  <a:pt x="1487" y="299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 name="Google Shape;125;p8"/>
          <p:cNvSpPr/>
          <p:nvPr/>
        </p:nvSpPr>
        <p:spPr>
          <a:xfrm>
            <a:off x="-964025" y="3245240"/>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 name="Google Shape;126;p8"/>
          <p:cNvSpPr/>
          <p:nvPr/>
        </p:nvSpPr>
        <p:spPr>
          <a:xfrm>
            <a:off x="4713550" y="4375900"/>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8"/>
          <p:cNvSpPr/>
          <p:nvPr/>
        </p:nvSpPr>
        <p:spPr>
          <a:xfrm>
            <a:off x="6621749" y="-308603"/>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 name="Google Shape;128;p8"/>
          <p:cNvSpPr/>
          <p:nvPr/>
        </p:nvSpPr>
        <p:spPr>
          <a:xfrm>
            <a:off x="255850" y="2097648"/>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 name="Google Shape;129;p8"/>
          <p:cNvSpPr/>
          <p:nvPr/>
        </p:nvSpPr>
        <p:spPr>
          <a:xfrm>
            <a:off x="871800" y="161100"/>
            <a:ext cx="516300" cy="516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8"/>
          <p:cNvSpPr/>
          <p:nvPr/>
        </p:nvSpPr>
        <p:spPr>
          <a:xfrm>
            <a:off x="2162736" y="4809297"/>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 name="Google Shape;131;p8"/>
          <p:cNvSpPr/>
          <p:nvPr/>
        </p:nvSpPr>
        <p:spPr>
          <a:xfrm>
            <a:off x="8481900" y="2806925"/>
            <a:ext cx="516300" cy="5163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32" name="Shape 132"/>
        <p:cNvGrpSpPr/>
        <p:nvPr/>
      </p:nvGrpSpPr>
      <p:grpSpPr>
        <a:xfrm>
          <a:off x="0" y="0"/>
          <a:ext cx="0" cy="0"/>
          <a:chOff x="0" y="0"/>
          <a:chExt cx="0" cy="0"/>
        </a:xfrm>
      </p:grpSpPr>
      <p:sp>
        <p:nvSpPr>
          <p:cNvPr id="133" name="Google Shape;133;p9"/>
          <p:cNvSpPr txBox="1"/>
          <p:nvPr>
            <p:ph type="title"/>
          </p:nvPr>
        </p:nvSpPr>
        <p:spPr>
          <a:xfrm>
            <a:off x="2002050" y="1452675"/>
            <a:ext cx="5139900" cy="1262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200"/>
              <a:buNone/>
              <a:defRPr sz="72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p:txBody>
      </p:sp>
      <p:sp>
        <p:nvSpPr>
          <p:cNvPr id="134" name="Google Shape;134;p9"/>
          <p:cNvSpPr txBox="1"/>
          <p:nvPr>
            <p:ph idx="1" type="subTitle"/>
          </p:nvPr>
        </p:nvSpPr>
        <p:spPr>
          <a:xfrm>
            <a:off x="2002050" y="2803075"/>
            <a:ext cx="5139900" cy="735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100"/>
              <a:buNone/>
              <a:defRPr sz="18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35" name="Google Shape;135;p9"/>
          <p:cNvSpPr/>
          <p:nvPr/>
        </p:nvSpPr>
        <p:spPr>
          <a:xfrm>
            <a:off x="4029838" y="-652595"/>
            <a:ext cx="1182240" cy="1191960"/>
          </a:xfrm>
          <a:custGeom>
            <a:rect b="b" l="l" r="r" t="t"/>
            <a:pathLst>
              <a:path extrusionOk="0" h="3311" w="3284">
                <a:moveTo>
                  <a:pt x="1642" y="523"/>
                </a:moveTo>
                <a:cubicBezTo>
                  <a:pt x="1023" y="523"/>
                  <a:pt x="519" y="1031"/>
                  <a:pt x="519" y="1656"/>
                </a:cubicBezTo>
                <a:cubicBezTo>
                  <a:pt x="519" y="2280"/>
                  <a:pt x="1023" y="2788"/>
                  <a:pt x="1642" y="2788"/>
                </a:cubicBezTo>
                <a:cubicBezTo>
                  <a:pt x="2262" y="2788"/>
                  <a:pt x="2766" y="2280"/>
                  <a:pt x="2766" y="1656"/>
                </a:cubicBezTo>
                <a:cubicBezTo>
                  <a:pt x="2766" y="1031"/>
                  <a:pt x="2262" y="523"/>
                  <a:pt x="1642" y="523"/>
                </a:cubicBezTo>
                <a:moveTo>
                  <a:pt x="1642" y="3311"/>
                </a:moveTo>
                <a:cubicBezTo>
                  <a:pt x="737" y="3311"/>
                  <a:pt x="0" y="2568"/>
                  <a:pt x="0" y="1656"/>
                </a:cubicBezTo>
                <a:cubicBezTo>
                  <a:pt x="0" y="743"/>
                  <a:pt x="737" y="0"/>
                  <a:pt x="1642" y="0"/>
                </a:cubicBezTo>
                <a:cubicBezTo>
                  <a:pt x="2547" y="0"/>
                  <a:pt x="3284" y="743"/>
                  <a:pt x="3284" y="1656"/>
                </a:cubicBezTo>
                <a:cubicBezTo>
                  <a:pt x="3284" y="2568"/>
                  <a:pt x="2547" y="3311"/>
                  <a:pt x="1642" y="331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 name="Google Shape;136;p9"/>
          <p:cNvSpPr/>
          <p:nvPr/>
        </p:nvSpPr>
        <p:spPr>
          <a:xfrm>
            <a:off x="-563335" y="1452668"/>
            <a:ext cx="1070280" cy="1079280"/>
          </a:xfrm>
          <a:custGeom>
            <a:rect b="b" l="l" r="r" t="t"/>
            <a:pathLst>
              <a:path extrusionOk="0" h="2998" w="2973">
                <a:moveTo>
                  <a:pt x="1487" y="474"/>
                </a:moveTo>
                <a:cubicBezTo>
                  <a:pt x="926" y="474"/>
                  <a:pt x="470" y="933"/>
                  <a:pt x="470" y="1499"/>
                </a:cubicBezTo>
                <a:cubicBezTo>
                  <a:pt x="470" y="2064"/>
                  <a:pt x="926" y="2524"/>
                  <a:pt x="1487" y="2524"/>
                </a:cubicBezTo>
                <a:cubicBezTo>
                  <a:pt x="2047" y="2524"/>
                  <a:pt x="2504" y="2064"/>
                  <a:pt x="2504" y="1499"/>
                </a:cubicBezTo>
                <a:cubicBezTo>
                  <a:pt x="2504" y="933"/>
                  <a:pt x="2047" y="474"/>
                  <a:pt x="1487" y="474"/>
                </a:cubicBezTo>
                <a:moveTo>
                  <a:pt x="1487" y="2998"/>
                </a:moveTo>
                <a:cubicBezTo>
                  <a:pt x="667" y="2998"/>
                  <a:pt x="0" y="2325"/>
                  <a:pt x="0" y="1499"/>
                </a:cubicBezTo>
                <a:cubicBezTo>
                  <a:pt x="0" y="673"/>
                  <a:pt x="667" y="0"/>
                  <a:pt x="1487" y="0"/>
                </a:cubicBezTo>
                <a:cubicBezTo>
                  <a:pt x="2306" y="0"/>
                  <a:pt x="2973" y="673"/>
                  <a:pt x="2973" y="1499"/>
                </a:cubicBezTo>
                <a:cubicBezTo>
                  <a:pt x="2973" y="2325"/>
                  <a:pt x="2306" y="2998"/>
                  <a:pt x="1487" y="299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 name="Google Shape;137;p9"/>
          <p:cNvSpPr/>
          <p:nvPr/>
        </p:nvSpPr>
        <p:spPr>
          <a:xfrm>
            <a:off x="7978925" y="4126265"/>
            <a:ext cx="1626120" cy="1639440"/>
          </a:xfrm>
          <a:custGeom>
            <a:rect b="b" l="l" r="r" t="t"/>
            <a:pathLst>
              <a:path extrusionOk="0" h="4554" w="4517">
                <a:moveTo>
                  <a:pt x="2259" y="719"/>
                </a:moveTo>
                <a:cubicBezTo>
                  <a:pt x="1406" y="719"/>
                  <a:pt x="713" y="1418"/>
                  <a:pt x="713" y="2277"/>
                </a:cubicBezTo>
                <a:cubicBezTo>
                  <a:pt x="713" y="3136"/>
                  <a:pt x="1406" y="3835"/>
                  <a:pt x="2259" y="3835"/>
                </a:cubicBezTo>
                <a:cubicBezTo>
                  <a:pt x="3111" y="3835"/>
                  <a:pt x="3804" y="3136"/>
                  <a:pt x="3804" y="2277"/>
                </a:cubicBezTo>
                <a:cubicBezTo>
                  <a:pt x="3804" y="1418"/>
                  <a:pt x="3111" y="719"/>
                  <a:pt x="2259" y="719"/>
                </a:cubicBezTo>
                <a:moveTo>
                  <a:pt x="2259" y="4554"/>
                </a:moveTo>
                <a:cubicBezTo>
                  <a:pt x="1013" y="4554"/>
                  <a:pt x="0" y="3533"/>
                  <a:pt x="0" y="2277"/>
                </a:cubicBezTo>
                <a:cubicBezTo>
                  <a:pt x="0" y="1021"/>
                  <a:pt x="1013" y="0"/>
                  <a:pt x="2259" y="0"/>
                </a:cubicBezTo>
                <a:cubicBezTo>
                  <a:pt x="3504" y="0"/>
                  <a:pt x="4517" y="1021"/>
                  <a:pt x="4517" y="2277"/>
                </a:cubicBezTo>
                <a:cubicBezTo>
                  <a:pt x="4517" y="3533"/>
                  <a:pt x="3504" y="4554"/>
                  <a:pt x="2259" y="455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 name="Google Shape;138;p9"/>
          <p:cNvSpPr/>
          <p:nvPr/>
        </p:nvSpPr>
        <p:spPr>
          <a:xfrm>
            <a:off x="506950" y="235175"/>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9"/>
          <p:cNvSpPr/>
          <p:nvPr/>
        </p:nvSpPr>
        <p:spPr>
          <a:xfrm>
            <a:off x="8126574" y="-266253"/>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 name="Google Shape;140;p9"/>
          <p:cNvSpPr/>
          <p:nvPr/>
        </p:nvSpPr>
        <p:spPr>
          <a:xfrm>
            <a:off x="5974450" y="4431173"/>
            <a:ext cx="457201" cy="345662"/>
          </a:xfrm>
          <a:custGeom>
            <a:rect b="b" l="l" r="r" t="t"/>
            <a:pathLst>
              <a:path extrusionOk="0" h="691" w="914">
                <a:moveTo>
                  <a:pt x="84" y="251"/>
                </a:moveTo>
                <a:cubicBezTo>
                  <a:pt x="65" y="270"/>
                  <a:pt x="33" y="270"/>
                  <a:pt x="14" y="251"/>
                </a:cubicBezTo>
                <a:cubicBezTo>
                  <a:pt x="-5" y="231"/>
                  <a:pt x="-5" y="200"/>
                  <a:pt x="14" y="181"/>
                </a:cubicBezTo>
                <a:cubicBezTo>
                  <a:pt x="72" y="123"/>
                  <a:pt x="140" y="77"/>
                  <a:pt x="216" y="46"/>
                </a:cubicBezTo>
                <a:cubicBezTo>
                  <a:pt x="288" y="16"/>
                  <a:pt x="369" y="-1"/>
                  <a:pt x="452" y="0"/>
                </a:cubicBezTo>
                <a:cubicBezTo>
                  <a:pt x="539" y="0"/>
                  <a:pt x="621" y="19"/>
                  <a:pt x="696" y="52"/>
                </a:cubicBezTo>
                <a:cubicBezTo>
                  <a:pt x="774" y="87"/>
                  <a:pt x="844" y="137"/>
                  <a:pt x="900" y="198"/>
                </a:cubicBezTo>
                <a:cubicBezTo>
                  <a:pt x="919" y="219"/>
                  <a:pt x="918" y="250"/>
                  <a:pt x="898" y="269"/>
                </a:cubicBezTo>
                <a:cubicBezTo>
                  <a:pt x="878" y="288"/>
                  <a:pt x="847" y="286"/>
                  <a:pt x="828" y="266"/>
                </a:cubicBezTo>
                <a:cubicBezTo>
                  <a:pt x="780" y="214"/>
                  <a:pt x="722" y="172"/>
                  <a:pt x="657" y="143"/>
                </a:cubicBezTo>
                <a:cubicBezTo>
                  <a:pt x="594" y="115"/>
                  <a:pt x="525" y="100"/>
                  <a:pt x="452" y="99"/>
                </a:cubicBezTo>
                <a:cubicBezTo>
                  <a:pt x="381" y="99"/>
                  <a:pt x="314" y="113"/>
                  <a:pt x="253" y="138"/>
                </a:cubicBezTo>
                <a:cubicBezTo>
                  <a:pt x="190" y="164"/>
                  <a:pt x="132" y="203"/>
                  <a:pt x="84" y="251"/>
                </a:cubicBezTo>
                <a:moveTo>
                  <a:pt x="196" y="389"/>
                </a:moveTo>
                <a:cubicBezTo>
                  <a:pt x="178" y="409"/>
                  <a:pt x="146" y="411"/>
                  <a:pt x="126" y="392"/>
                </a:cubicBezTo>
                <a:cubicBezTo>
                  <a:pt x="106" y="374"/>
                  <a:pt x="104" y="342"/>
                  <a:pt x="123" y="322"/>
                </a:cubicBezTo>
                <a:cubicBezTo>
                  <a:pt x="164" y="276"/>
                  <a:pt x="215" y="239"/>
                  <a:pt x="272" y="214"/>
                </a:cubicBezTo>
                <a:cubicBezTo>
                  <a:pt x="327" y="190"/>
                  <a:pt x="388" y="176"/>
                  <a:pt x="451" y="177"/>
                </a:cubicBezTo>
                <a:cubicBezTo>
                  <a:pt x="517" y="177"/>
                  <a:pt x="580" y="192"/>
                  <a:pt x="636" y="219"/>
                </a:cubicBezTo>
                <a:cubicBezTo>
                  <a:pt x="695" y="246"/>
                  <a:pt x="746" y="287"/>
                  <a:pt x="787" y="336"/>
                </a:cubicBezTo>
                <a:cubicBezTo>
                  <a:pt x="804" y="357"/>
                  <a:pt x="801" y="388"/>
                  <a:pt x="781" y="406"/>
                </a:cubicBezTo>
                <a:cubicBezTo>
                  <a:pt x="760" y="424"/>
                  <a:pt x="728" y="421"/>
                  <a:pt x="711" y="400"/>
                </a:cubicBezTo>
                <a:cubicBezTo>
                  <a:pt x="679" y="362"/>
                  <a:pt x="639" y="330"/>
                  <a:pt x="594" y="309"/>
                </a:cubicBezTo>
                <a:cubicBezTo>
                  <a:pt x="551" y="289"/>
                  <a:pt x="502" y="277"/>
                  <a:pt x="450" y="277"/>
                </a:cubicBezTo>
                <a:cubicBezTo>
                  <a:pt x="401" y="276"/>
                  <a:pt x="354" y="286"/>
                  <a:pt x="312" y="305"/>
                </a:cubicBezTo>
                <a:cubicBezTo>
                  <a:pt x="268" y="324"/>
                  <a:pt x="228" y="353"/>
                  <a:pt x="196" y="389"/>
                </a:cubicBezTo>
                <a:moveTo>
                  <a:pt x="317" y="530"/>
                </a:moveTo>
                <a:cubicBezTo>
                  <a:pt x="301" y="553"/>
                  <a:pt x="271" y="559"/>
                  <a:pt x="248" y="544"/>
                </a:cubicBezTo>
                <a:cubicBezTo>
                  <a:pt x="225" y="529"/>
                  <a:pt x="220" y="497"/>
                  <a:pt x="235" y="474"/>
                </a:cubicBezTo>
                <a:cubicBezTo>
                  <a:pt x="259" y="439"/>
                  <a:pt x="291" y="411"/>
                  <a:pt x="328" y="391"/>
                </a:cubicBezTo>
                <a:cubicBezTo>
                  <a:pt x="365" y="371"/>
                  <a:pt x="407" y="360"/>
                  <a:pt x="450" y="360"/>
                </a:cubicBezTo>
                <a:cubicBezTo>
                  <a:pt x="495" y="360"/>
                  <a:pt x="538" y="373"/>
                  <a:pt x="576" y="394"/>
                </a:cubicBezTo>
                <a:cubicBezTo>
                  <a:pt x="614" y="416"/>
                  <a:pt x="646" y="447"/>
                  <a:pt x="669" y="485"/>
                </a:cubicBezTo>
                <a:cubicBezTo>
                  <a:pt x="683" y="508"/>
                  <a:pt x="676" y="539"/>
                  <a:pt x="653" y="553"/>
                </a:cubicBezTo>
                <a:cubicBezTo>
                  <a:pt x="630" y="568"/>
                  <a:pt x="599" y="561"/>
                  <a:pt x="585" y="537"/>
                </a:cubicBezTo>
                <a:cubicBezTo>
                  <a:pt x="571" y="513"/>
                  <a:pt x="551" y="494"/>
                  <a:pt x="527" y="481"/>
                </a:cubicBezTo>
                <a:cubicBezTo>
                  <a:pt x="504" y="468"/>
                  <a:pt x="478" y="460"/>
                  <a:pt x="450" y="460"/>
                </a:cubicBezTo>
                <a:cubicBezTo>
                  <a:pt x="422" y="460"/>
                  <a:pt x="397" y="466"/>
                  <a:pt x="375" y="478"/>
                </a:cubicBezTo>
                <a:cubicBezTo>
                  <a:pt x="352" y="491"/>
                  <a:pt x="332" y="509"/>
                  <a:pt x="317" y="530"/>
                </a:cubicBezTo>
                <a:moveTo>
                  <a:pt x="449" y="551"/>
                </a:moveTo>
                <a:cubicBezTo>
                  <a:pt x="488" y="551"/>
                  <a:pt x="519" y="583"/>
                  <a:pt x="518" y="621"/>
                </a:cubicBezTo>
                <a:cubicBezTo>
                  <a:pt x="518" y="660"/>
                  <a:pt x="487" y="691"/>
                  <a:pt x="448" y="691"/>
                </a:cubicBezTo>
                <a:cubicBezTo>
                  <a:pt x="410" y="691"/>
                  <a:pt x="379" y="659"/>
                  <a:pt x="379" y="620"/>
                </a:cubicBezTo>
                <a:cubicBezTo>
                  <a:pt x="379" y="582"/>
                  <a:pt x="411" y="550"/>
                  <a:pt x="449" y="55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 name="Google Shape;141;p9"/>
          <p:cNvSpPr/>
          <p:nvPr/>
        </p:nvSpPr>
        <p:spPr>
          <a:xfrm>
            <a:off x="8373400" y="2623175"/>
            <a:ext cx="608400" cy="608400"/>
          </a:xfrm>
          <a:prstGeom prst="mathPlus">
            <a:avLst>
              <a:gd fmla="val 24104" name="adj1"/>
            </a:avLst>
          </a:prstGeom>
          <a:solidFill>
            <a:schemeClr val="accent1"/>
          </a:solidFill>
          <a:ln>
            <a:noFill/>
          </a:ln>
        </p:spPr>
        <p:txBody>
          <a:bodyPr anchorCtr="1"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42" name="Google Shape;142;p9"/>
          <p:cNvGrpSpPr/>
          <p:nvPr/>
        </p:nvGrpSpPr>
        <p:grpSpPr>
          <a:xfrm>
            <a:off x="443404" y="3847853"/>
            <a:ext cx="856802" cy="982618"/>
            <a:chOff x="426045" y="300875"/>
            <a:chExt cx="838440" cy="961560"/>
          </a:xfrm>
        </p:grpSpPr>
        <p:sp>
          <p:nvSpPr>
            <p:cNvPr id="143" name="Google Shape;143;p9"/>
            <p:cNvSpPr/>
            <p:nvPr/>
          </p:nvSpPr>
          <p:spPr>
            <a:xfrm>
              <a:off x="426045" y="300875"/>
              <a:ext cx="838440" cy="961560"/>
            </a:xfrm>
            <a:custGeom>
              <a:rect b="b" l="l" r="r" t="t"/>
              <a:pathLst>
                <a:path extrusionOk="0" h="2671" w="2329">
                  <a:moveTo>
                    <a:pt x="2323" y="657"/>
                  </a:moveTo>
                  <a:cubicBezTo>
                    <a:pt x="2317" y="576"/>
                    <a:pt x="2269" y="505"/>
                    <a:pt x="2197" y="470"/>
                  </a:cubicBezTo>
                  <a:lnTo>
                    <a:pt x="1259" y="21"/>
                  </a:lnTo>
                  <a:cubicBezTo>
                    <a:pt x="1199" y="-7"/>
                    <a:pt x="1129" y="-7"/>
                    <a:pt x="1069" y="21"/>
                  </a:cubicBezTo>
                  <a:lnTo>
                    <a:pt x="132" y="470"/>
                  </a:lnTo>
                  <a:cubicBezTo>
                    <a:pt x="59" y="505"/>
                    <a:pt x="12" y="576"/>
                    <a:pt x="6" y="657"/>
                  </a:cubicBezTo>
                  <a:cubicBezTo>
                    <a:pt x="-82" y="2027"/>
                    <a:pt x="790" y="2526"/>
                    <a:pt x="1076" y="2652"/>
                  </a:cubicBezTo>
                  <a:cubicBezTo>
                    <a:pt x="1132" y="2678"/>
                    <a:pt x="1196" y="2678"/>
                    <a:pt x="1253" y="2652"/>
                  </a:cubicBezTo>
                  <a:cubicBezTo>
                    <a:pt x="1539" y="2526"/>
                    <a:pt x="2410" y="2027"/>
                    <a:pt x="2323" y="657"/>
                  </a:cubicBezTo>
                  <a:close/>
                </a:path>
              </a:pathLst>
            </a:custGeom>
            <a:solidFill>
              <a:srgbClr val="FFFFFF">
                <a:alpha val="1899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 name="Google Shape;144;p9"/>
            <p:cNvSpPr/>
            <p:nvPr/>
          </p:nvSpPr>
          <p:spPr>
            <a:xfrm>
              <a:off x="497685" y="382955"/>
              <a:ext cx="695160" cy="797400"/>
            </a:xfrm>
            <a:custGeom>
              <a:rect b="b" l="l" r="r" t="t"/>
              <a:pathLst>
                <a:path extrusionOk="0" h="2215" w="1931">
                  <a:moveTo>
                    <a:pt x="1926" y="545"/>
                  </a:moveTo>
                  <a:cubicBezTo>
                    <a:pt x="1921" y="478"/>
                    <a:pt x="1881" y="419"/>
                    <a:pt x="1821" y="390"/>
                  </a:cubicBezTo>
                  <a:lnTo>
                    <a:pt x="1044" y="18"/>
                  </a:lnTo>
                  <a:cubicBezTo>
                    <a:pt x="994" y="-6"/>
                    <a:pt x="937" y="-6"/>
                    <a:pt x="887" y="18"/>
                  </a:cubicBezTo>
                  <a:lnTo>
                    <a:pt x="109" y="390"/>
                  </a:lnTo>
                  <a:cubicBezTo>
                    <a:pt x="50" y="419"/>
                    <a:pt x="10" y="478"/>
                    <a:pt x="5" y="545"/>
                  </a:cubicBezTo>
                  <a:cubicBezTo>
                    <a:pt x="-68" y="1681"/>
                    <a:pt x="655" y="2095"/>
                    <a:pt x="892" y="2199"/>
                  </a:cubicBezTo>
                  <a:cubicBezTo>
                    <a:pt x="939" y="2220"/>
                    <a:pt x="992" y="2220"/>
                    <a:pt x="1039" y="2199"/>
                  </a:cubicBezTo>
                  <a:cubicBezTo>
                    <a:pt x="1276" y="2095"/>
                    <a:pt x="1998" y="1681"/>
                    <a:pt x="1926" y="545"/>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 name="Google Shape;145;p9"/>
            <p:cNvSpPr/>
            <p:nvPr/>
          </p:nvSpPr>
          <p:spPr>
            <a:xfrm>
              <a:off x="566085" y="453875"/>
              <a:ext cx="558000" cy="655560"/>
            </a:xfrm>
            <a:custGeom>
              <a:rect b="b" l="l" r="r" t="t"/>
              <a:pathLst>
                <a:path extrusionOk="0" h="1821" w="1550">
                  <a:moveTo>
                    <a:pt x="1259" y="1443"/>
                  </a:moveTo>
                  <a:cubicBezTo>
                    <a:pt x="1096" y="1652"/>
                    <a:pt x="906" y="1764"/>
                    <a:pt x="794" y="1817"/>
                  </a:cubicBezTo>
                  <a:cubicBezTo>
                    <a:pt x="787" y="1820"/>
                    <a:pt x="780" y="1821"/>
                    <a:pt x="772" y="1821"/>
                  </a:cubicBezTo>
                  <a:cubicBezTo>
                    <a:pt x="767" y="1821"/>
                    <a:pt x="761" y="1819"/>
                    <a:pt x="756" y="1817"/>
                  </a:cubicBezTo>
                  <a:cubicBezTo>
                    <a:pt x="644" y="1764"/>
                    <a:pt x="455" y="1652"/>
                    <a:pt x="292" y="1443"/>
                  </a:cubicBezTo>
                  <a:cubicBezTo>
                    <a:pt x="79" y="1169"/>
                    <a:pt x="-18" y="816"/>
                    <a:pt x="3" y="392"/>
                  </a:cubicBezTo>
                  <a:cubicBezTo>
                    <a:pt x="4" y="375"/>
                    <a:pt x="14" y="360"/>
                    <a:pt x="29" y="353"/>
                  </a:cubicBezTo>
                  <a:lnTo>
                    <a:pt x="756" y="5"/>
                  </a:lnTo>
                  <a:cubicBezTo>
                    <a:pt x="761" y="2"/>
                    <a:pt x="767" y="1"/>
                    <a:pt x="772" y="0"/>
                  </a:cubicBezTo>
                  <a:cubicBezTo>
                    <a:pt x="780" y="0"/>
                    <a:pt x="788" y="1"/>
                    <a:pt x="795" y="5"/>
                  </a:cubicBezTo>
                  <a:lnTo>
                    <a:pt x="1521" y="353"/>
                  </a:lnTo>
                  <a:cubicBezTo>
                    <a:pt x="1537" y="360"/>
                    <a:pt x="1547" y="375"/>
                    <a:pt x="1547" y="392"/>
                  </a:cubicBezTo>
                  <a:cubicBezTo>
                    <a:pt x="1569" y="816"/>
                    <a:pt x="1472" y="1169"/>
                    <a:pt x="1259" y="144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 name="Google Shape;146;p9"/>
            <p:cNvSpPr/>
            <p:nvPr/>
          </p:nvSpPr>
          <p:spPr>
            <a:xfrm>
              <a:off x="844005" y="453875"/>
              <a:ext cx="280080" cy="655560"/>
            </a:xfrm>
            <a:custGeom>
              <a:rect b="b" l="l" r="r" t="t"/>
              <a:pathLst>
                <a:path extrusionOk="0" h="1821" w="778">
                  <a:moveTo>
                    <a:pt x="487" y="1443"/>
                  </a:moveTo>
                  <a:cubicBezTo>
                    <a:pt x="324" y="1652"/>
                    <a:pt x="134" y="1764"/>
                    <a:pt x="22" y="1817"/>
                  </a:cubicBezTo>
                  <a:cubicBezTo>
                    <a:pt x="15" y="1820"/>
                    <a:pt x="8" y="1821"/>
                    <a:pt x="0" y="1821"/>
                  </a:cubicBezTo>
                  <a:lnTo>
                    <a:pt x="0" y="0"/>
                  </a:lnTo>
                  <a:cubicBezTo>
                    <a:pt x="8" y="0"/>
                    <a:pt x="16" y="1"/>
                    <a:pt x="23" y="5"/>
                  </a:cubicBezTo>
                  <a:lnTo>
                    <a:pt x="749" y="353"/>
                  </a:lnTo>
                  <a:cubicBezTo>
                    <a:pt x="765" y="360"/>
                    <a:pt x="775" y="375"/>
                    <a:pt x="775" y="392"/>
                  </a:cubicBezTo>
                  <a:cubicBezTo>
                    <a:pt x="797" y="816"/>
                    <a:pt x="700" y="1169"/>
                    <a:pt x="487" y="1443"/>
                  </a:cubicBezTo>
                  <a:close/>
                </a:path>
              </a:pathLst>
            </a:custGeom>
            <a:solidFill>
              <a:srgbClr val="FFFFFF">
                <a:alpha val="1899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7" name="Google Shape;147;p9"/>
            <p:cNvSpPr/>
            <p:nvPr/>
          </p:nvSpPr>
          <p:spPr>
            <a:xfrm>
              <a:off x="749325" y="631355"/>
              <a:ext cx="191880" cy="105120"/>
            </a:xfrm>
            <a:custGeom>
              <a:rect b="b" l="l" r="r" t="t"/>
              <a:pathLst>
                <a:path extrusionOk="0" h="292" w="533">
                  <a:moveTo>
                    <a:pt x="266" y="0"/>
                  </a:moveTo>
                  <a:cubicBezTo>
                    <a:pt x="120" y="0"/>
                    <a:pt x="0" y="120"/>
                    <a:pt x="0" y="268"/>
                  </a:cubicBezTo>
                  <a:lnTo>
                    <a:pt x="0" y="292"/>
                  </a:lnTo>
                  <a:lnTo>
                    <a:pt x="97" y="292"/>
                  </a:lnTo>
                  <a:lnTo>
                    <a:pt x="97" y="268"/>
                  </a:lnTo>
                  <a:cubicBezTo>
                    <a:pt x="97" y="173"/>
                    <a:pt x="173" y="97"/>
                    <a:pt x="266" y="97"/>
                  </a:cubicBezTo>
                  <a:cubicBezTo>
                    <a:pt x="360" y="97"/>
                    <a:pt x="436" y="173"/>
                    <a:pt x="436" y="268"/>
                  </a:cubicBezTo>
                  <a:lnTo>
                    <a:pt x="436" y="292"/>
                  </a:lnTo>
                  <a:lnTo>
                    <a:pt x="533" y="292"/>
                  </a:lnTo>
                  <a:lnTo>
                    <a:pt x="533" y="268"/>
                  </a:lnTo>
                  <a:cubicBezTo>
                    <a:pt x="533" y="120"/>
                    <a:pt x="413" y="0"/>
                    <a:pt x="266"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 name="Google Shape;148;p9"/>
            <p:cNvSpPr/>
            <p:nvPr/>
          </p:nvSpPr>
          <p:spPr>
            <a:xfrm>
              <a:off x="724845" y="753035"/>
              <a:ext cx="240840" cy="179280"/>
            </a:xfrm>
            <a:custGeom>
              <a:rect b="b" l="l" r="r" t="t"/>
              <a:pathLst>
                <a:path extrusionOk="0" h="498" w="669">
                  <a:moveTo>
                    <a:pt x="358" y="269"/>
                  </a:moveTo>
                  <a:lnTo>
                    <a:pt x="369" y="376"/>
                  </a:lnTo>
                  <a:lnTo>
                    <a:pt x="299" y="376"/>
                  </a:lnTo>
                  <a:lnTo>
                    <a:pt x="310" y="269"/>
                  </a:lnTo>
                  <a:cubicBezTo>
                    <a:pt x="283" y="259"/>
                    <a:pt x="263" y="233"/>
                    <a:pt x="263" y="201"/>
                  </a:cubicBezTo>
                  <a:cubicBezTo>
                    <a:pt x="263" y="161"/>
                    <a:pt x="295" y="129"/>
                    <a:pt x="334" y="129"/>
                  </a:cubicBezTo>
                  <a:cubicBezTo>
                    <a:pt x="374" y="129"/>
                    <a:pt x="406" y="161"/>
                    <a:pt x="406" y="201"/>
                  </a:cubicBezTo>
                  <a:cubicBezTo>
                    <a:pt x="406" y="233"/>
                    <a:pt x="386" y="259"/>
                    <a:pt x="358" y="269"/>
                  </a:cubicBezTo>
                  <a:moveTo>
                    <a:pt x="636" y="0"/>
                  </a:moveTo>
                  <a:lnTo>
                    <a:pt x="33" y="0"/>
                  </a:lnTo>
                  <a:cubicBezTo>
                    <a:pt x="14" y="0"/>
                    <a:pt x="0" y="14"/>
                    <a:pt x="0" y="33"/>
                  </a:cubicBezTo>
                  <a:lnTo>
                    <a:pt x="0" y="464"/>
                  </a:lnTo>
                  <a:cubicBezTo>
                    <a:pt x="0" y="483"/>
                    <a:pt x="14" y="498"/>
                    <a:pt x="33" y="498"/>
                  </a:cubicBezTo>
                  <a:lnTo>
                    <a:pt x="636" y="498"/>
                  </a:lnTo>
                  <a:cubicBezTo>
                    <a:pt x="654" y="498"/>
                    <a:pt x="669" y="483"/>
                    <a:pt x="669" y="464"/>
                  </a:cubicBezTo>
                  <a:lnTo>
                    <a:pt x="669" y="33"/>
                  </a:lnTo>
                  <a:cubicBezTo>
                    <a:pt x="669" y="14"/>
                    <a:pt x="654" y="0"/>
                    <a:pt x="636"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49" name="Google Shape;149;p9"/>
          <p:cNvSpPr/>
          <p:nvPr/>
        </p:nvSpPr>
        <p:spPr>
          <a:xfrm>
            <a:off x="3421449" y="4830472"/>
            <a:ext cx="608400" cy="613689"/>
          </a:xfrm>
          <a:custGeom>
            <a:rect b="b" l="l" r="r" t="t"/>
            <a:pathLst>
              <a:path extrusionOk="0" h="1281" w="1270">
                <a:moveTo>
                  <a:pt x="635" y="361"/>
                </a:moveTo>
                <a:cubicBezTo>
                  <a:pt x="788" y="361"/>
                  <a:pt x="912" y="486"/>
                  <a:pt x="912" y="640"/>
                </a:cubicBezTo>
                <a:cubicBezTo>
                  <a:pt x="912" y="795"/>
                  <a:pt x="788" y="920"/>
                  <a:pt x="635" y="920"/>
                </a:cubicBezTo>
                <a:cubicBezTo>
                  <a:pt x="482" y="920"/>
                  <a:pt x="358" y="795"/>
                  <a:pt x="358" y="640"/>
                </a:cubicBezTo>
                <a:cubicBezTo>
                  <a:pt x="358" y="486"/>
                  <a:pt x="482" y="361"/>
                  <a:pt x="635" y="361"/>
                </a:cubicBezTo>
                <a:moveTo>
                  <a:pt x="770" y="151"/>
                </a:moveTo>
                <a:cubicBezTo>
                  <a:pt x="810" y="162"/>
                  <a:pt x="848" y="178"/>
                  <a:pt x="883" y="198"/>
                </a:cubicBezTo>
                <a:lnTo>
                  <a:pt x="989" y="92"/>
                </a:lnTo>
                <a:lnTo>
                  <a:pt x="1179" y="284"/>
                </a:lnTo>
                <a:lnTo>
                  <a:pt x="1074" y="390"/>
                </a:lnTo>
                <a:cubicBezTo>
                  <a:pt x="1094" y="426"/>
                  <a:pt x="1109" y="464"/>
                  <a:pt x="1121" y="505"/>
                </a:cubicBezTo>
                <a:lnTo>
                  <a:pt x="1270" y="505"/>
                </a:lnTo>
                <a:lnTo>
                  <a:pt x="1270" y="776"/>
                </a:lnTo>
                <a:lnTo>
                  <a:pt x="1121" y="776"/>
                </a:lnTo>
                <a:cubicBezTo>
                  <a:pt x="1109" y="816"/>
                  <a:pt x="1094" y="855"/>
                  <a:pt x="1074" y="891"/>
                </a:cubicBezTo>
                <a:lnTo>
                  <a:pt x="1179" y="997"/>
                </a:lnTo>
                <a:lnTo>
                  <a:pt x="989" y="1189"/>
                </a:lnTo>
                <a:lnTo>
                  <a:pt x="883" y="1082"/>
                </a:lnTo>
                <a:cubicBezTo>
                  <a:pt x="848" y="1103"/>
                  <a:pt x="810" y="1119"/>
                  <a:pt x="770" y="1130"/>
                </a:cubicBezTo>
                <a:lnTo>
                  <a:pt x="770" y="1281"/>
                </a:lnTo>
                <a:lnTo>
                  <a:pt x="501" y="1281"/>
                </a:lnTo>
                <a:lnTo>
                  <a:pt x="501" y="1130"/>
                </a:lnTo>
                <a:cubicBezTo>
                  <a:pt x="460" y="1119"/>
                  <a:pt x="423" y="1103"/>
                  <a:pt x="387" y="1082"/>
                </a:cubicBezTo>
                <a:lnTo>
                  <a:pt x="281" y="1189"/>
                </a:lnTo>
                <a:lnTo>
                  <a:pt x="91" y="997"/>
                </a:lnTo>
                <a:lnTo>
                  <a:pt x="197" y="891"/>
                </a:lnTo>
                <a:cubicBezTo>
                  <a:pt x="177" y="855"/>
                  <a:pt x="161" y="816"/>
                  <a:pt x="150" y="776"/>
                </a:cubicBezTo>
                <a:lnTo>
                  <a:pt x="0" y="776"/>
                </a:lnTo>
                <a:lnTo>
                  <a:pt x="0" y="505"/>
                </a:lnTo>
                <a:lnTo>
                  <a:pt x="150" y="505"/>
                </a:lnTo>
                <a:cubicBezTo>
                  <a:pt x="161" y="464"/>
                  <a:pt x="177" y="426"/>
                  <a:pt x="197" y="390"/>
                </a:cubicBezTo>
                <a:lnTo>
                  <a:pt x="91" y="284"/>
                </a:lnTo>
                <a:lnTo>
                  <a:pt x="281" y="92"/>
                </a:lnTo>
                <a:lnTo>
                  <a:pt x="387" y="198"/>
                </a:lnTo>
                <a:cubicBezTo>
                  <a:pt x="423" y="178"/>
                  <a:pt x="460" y="162"/>
                  <a:pt x="501" y="151"/>
                </a:cubicBezTo>
                <a:lnTo>
                  <a:pt x="501" y="0"/>
                </a:lnTo>
                <a:lnTo>
                  <a:pt x="770" y="0"/>
                </a:lnTo>
                <a:lnTo>
                  <a:pt x="770" y="151"/>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150" name="Shape 150"/>
        <p:cNvGrpSpPr/>
        <p:nvPr/>
      </p:nvGrpSpPr>
      <p:grpSpPr>
        <a:xfrm>
          <a:off x="0" y="0"/>
          <a:ext cx="0" cy="0"/>
          <a:chOff x="0" y="0"/>
          <a:chExt cx="0" cy="0"/>
        </a:xfrm>
      </p:grpSpPr>
      <p:sp>
        <p:nvSpPr>
          <p:cNvPr id="151" name="Google Shape;151;p10"/>
          <p:cNvSpPr/>
          <p:nvPr>
            <p:ph idx="2" type="pic"/>
          </p:nvPr>
        </p:nvSpPr>
        <p:spPr>
          <a:xfrm>
            <a:off x="0" y="0"/>
            <a:ext cx="9144000" cy="5143500"/>
          </a:xfrm>
          <a:prstGeom prst="rect">
            <a:avLst/>
          </a:prstGeom>
          <a:noFill/>
          <a:ln>
            <a:noFill/>
          </a:ln>
        </p:spPr>
      </p:sp>
      <p:sp>
        <p:nvSpPr>
          <p:cNvPr id="152" name="Google Shape;152;p10"/>
          <p:cNvSpPr txBox="1"/>
          <p:nvPr>
            <p:ph idx="1" type="body"/>
          </p:nvPr>
        </p:nvSpPr>
        <p:spPr>
          <a:xfrm>
            <a:off x="713050" y="3998900"/>
            <a:ext cx="7717800" cy="605100"/>
          </a:xfrm>
          <a:prstGeom prst="rect">
            <a:avLst/>
          </a:prstGeom>
          <a:solidFill>
            <a:schemeClr val="dk2"/>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Clr>
                <a:schemeClr val="lt1"/>
              </a:buClr>
              <a:buSzPts val="2800"/>
              <a:buFont typeface="Poppins SemiBold"/>
              <a:buNone/>
              <a:defRPr sz="2800">
                <a:solidFill>
                  <a:schemeClr val="lt1"/>
                </a:solidFill>
                <a:latin typeface="Poppins SemiBold"/>
                <a:ea typeface="Poppins SemiBold"/>
                <a:cs typeface="Poppins SemiBold"/>
                <a:sym typeface="Poppins SemiBold"/>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050" y="536465"/>
            <a:ext cx="7717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2pPr>
            <a:lvl3pPr lvl="2">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3pPr>
            <a:lvl4pPr lvl="3">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4pPr>
            <a:lvl5pPr lvl="4">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5pPr>
            <a:lvl6pPr lvl="5">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6pPr>
            <a:lvl7pPr lvl="6">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7pPr>
            <a:lvl8pPr lvl="7">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8pPr>
            <a:lvl9pPr lvl="8">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713050" y="1189051"/>
            <a:ext cx="77178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hyperlink" Target="https://shiv-sp.github.io/2px3sprint3/" TargetMode="External"/><Relationship Id="rId4" Type="http://schemas.openxmlformats.org/officeDocument/2006/relationships/hyperlink" Target="http://drive.google.com/file/d/1Py0h6AQlEsKbq8tiQ8rHGwSEGgGDZwal/view"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4"/>
          <p:cNvSpPr txBox="1"/>
          <p:nvPr>
            <p:ph type="ctrTitle"/>
          </p:nvPr>
        </p:nvSpPr>
        <p:spPr>
          <a:xfrm>
            <a:off x="1145400" y="1186800"/>
            <a:ext cx="6853200" cy="17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oppins"/>
                <a:ea typeface="Poppins"/>
                <a:cs typeface="Poppins"/>
                <a:sym typeface="Poppins"/>
              </a:rPr>
              <a:t>SmartMed:</a:t>
            </a:r>
            <a:endParaRPr b="1">
              <a:solidFill>
                <a:schemeClr val="accent1"/>
              </a:solidFill>
              <a:latin typeface="Poppins"/>
              <a:ea typeface="Poppins"/>
              <a:cs typeface="Poppins"/>
              <a:sym typeface="Poppins"/>
            </a:endParaRPr>
          </a:p>
          <a:p>
            <a:pPr indent="0" lvl="0" marL="0" rtl="0" algn="ctr">
              <a:spcBef>
                <a:spcPts val="0"/>
              </a:spcBef>
              <a:spcAft>
                <a:spcPts val="0"/>
              </a:spcAft>
              <a:buNone/>
            </a:pPr>
            <a:r>
              <a:rPr lang="en" sz="3900" u="sng"/>
              <a:t>Smarter Care with RFID</a:t>
            </a:r>
            <a:endParaRPr sz="3900" u="sng">
              <a:solidFill>
                <a:schemeClr val="lt1"/>
              </a:solidFill>
            </a:endParaRPr>
          </a:p>
        </p:txBody>
      </p:sp>
      <p:sp>
        <p:nvSpPr>
          <p:cNvPr id="467" name="Google Shape;467;p34"/>
          <p:cNvSpPr txBox="1"/>
          <p:nvPr>
            <p:ph idx="1" type="subTitle"/>
          </p:nvPr>
        </p:nvSpPr>
        <p:spPr>
          <a:xfrm>
            <a:off x="950400" y="3437450"/>
            <a:ext cx="7048200" cy="12579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i="1" lang="en" sz="1500"/>
              <a:t>ENGINEER 2PX3 - Communications &amp; Social Impact (</a:t>
            </a:r>
            <a:r>
              <a:rPr lang="en" sz="1500">
                <a:solidFill>
                  <a:srgbClr val="FFFFFF"/>
                </a:solidFill>
              </a:rPr>
              <a:t>Winter 2025)</a:t>
            </a:r>
            <a:endParaRPr i="1" sz="1500"/>
          </a:p>
          <a:p>
            <a:pPr indent="0" lvl="0" marL="0" rtl="0" algn="ctr">
              <a:lnSpc>
                <a:spcPct val="150000"/>
              </a:lnSpc>
              <a:spcBef>
                <a:spcPts val="0"/>
              </a:spcBef>
              <a:spcAft>
                <a:spcPts val="0"/>
              </a:spcAft>
              <a:buNone/>
            </a:pPr>
            <a:r>
              <a:rPr lang="en" sz="1500"/>
              <a:t>Group 96</a:t>
            </a:r>
            <a:endParaRPr sz="1500"/>
          </a:p>
          <a:p>
            <a:pPr indent="0" lvl="0" marL="0" rtl="0" algn="ctr">
              <a:lnSpc>
                <a:spcPct val="150000"/>
              </a:lnSpc>
              <a:spcBef>
                <a:spcPts val="0"/>
              </a:spcBef>
              <a:spcAft>
                <a:spcPts val="0"/>
              </a:spcAft>
              <a:buNone/>
            </a:pPr>
            <a:r>
              <a:rPr lang="en" sz="1500"/>
              <a:t>Sammy Abbas (</a:t>
            </a:r>
            <a:r>
              <a:rPr b="1" lang="en" sz="1500"/>
              <a:t>abbass50</a:t>
            </a:r>
            <a:r>
              <a:rPr lang="en" sz="1500"/>
              <a:t>), Shiv Patel (</a:t>
            </a:r>
            <a:r>
              <a:rPr b="1" lang="en" sz="1500"/>
              <a:t>pates302</a:t>
            </a:r>
            <a:r>
              <a:rPr lang="en" sz="1500"/>
              <a:t>), Rushil Saha (</a:t>
            </a:r>
            <a:r>
              <a:rPr b="1" lang="en" sz="1500"/>
              <a:t>sahar7</a:t>
            </a:r>
            <a:r>
              <a:rPr lang="en" sz="1500"/>
              <a:t>), </a:t>
            </a:r>
            <a:r>
              <a:rPr lang="en" sz="1500">
                <a:solidFill>
                  <a:srgbClr val="FFFFFF"/>
                </a:solidFill>
              </a:rPr>
              <a:t>Luke Smith-Dwyer (</a:t>
            </a:r>
            <a:r>
              <a:rPr b="1" lang="en" sz="1500">
                <a:solidFill>
                  <a:srgbClr val="FFFFFF"/>
                </a:solidFill>
              </a:rPr>
              <a:t>smithdwl</a:t>
            </a:r>
            <a:r>
              <a:rPr lang="en" sz="1500">
                <a:solidFill>
                  <a:srgbClr val="FFFFFF"/>
                </a:solidFill>
              </a:rPr>
              <a:t>)</a:t>
            </a:r>
            <a:endParaRPr sz="1500">
              <a:solidFill>
                <a:srgbClr val="FFFFFF"/>
              </a:solidFill>
            </a:endParaRPr>
          </a:p>
          <a:p>
            <a:pPr indent="0" lvl="0" marL="0" rtl="0" algn="ctr">
              <a:lnSpc>
                <a:spcPct val="150000"/>
              </a:lnSpc>
              <a:spcBef>
                <a:spcPts val="0"/>
              </a:spcBef>
              <a:spcAft>
                <a:spcPts val="0"/>
              </a:spcAft>
              <a:buNone/>
            </a:pPr>
            <a:r>
              <a:rPr lang="en" sz="1500">
                <a:solidFill>
                  <a:srgbClr val="FFFFFF"/>
                </a:solidFill>
              </a:rPr>
              <a:t>Date Submitted: April 1, 2025</a:t>
            </a:r>
            <a:endParaRPr sz="1500">
              <a:solidFill>
                <a:srgbClr val="FFFFFF"/>
              </a:solidFill>
            </a:endParaRPr>
          </a:p>
          <a:p>
            <a:pPr indent="0" lvl="0" marL="0" rtl="0" algn="ctr">
              <a:spcBef>
                <a:spcPts val="0"/>
              </a:spcBef>
              <a:spcAft>
                <a:spcPts val="0"/>
              </a:spcAft>
              <a:buNone/>
            </a:pPr>
            <a:r>
              <a:t/>
            </a:r>
            <a:endParaRPr i="1">
              <a:solidFill>
                <a:srgbClr val="FFFFFF"/>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3"/>
          <p:cNvSpPr txBox="1"/>
          <p:nvPr>
            <p:ph type="title"/>
          </p:nvPr>
        </p:nvSpPr>
        <p:spPr>
          <a:xfrm>
            <a:off x="1932300" y="2143897"/>
            <a:ext cx="5279400" cy="9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562" name="Google Shape;562;p43"/>
          <p:cNvSpPr txBox="1"/>
          <p:nvPr>
            <p:ph idx="2" type="title"/>
          </p:nvPr>
        </p:nvSpPr>
        <p:spPr>
          <a:xfrm>
            <a:off x="3761700" y="1381479"/>
            <a:ext cx="1620600" cy="9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4"/>
          <p:cNvSpPr txBox="1"/>
          <p:nvPr>
            <p:ph type="title"/>
          </p:nvPr>
        </p:nvSpPr>
        <p:spPr>
          <a:xfrm>
            <a:off x="713100" y="318990"/>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Problems to Address</a:t>
            </a:r>
            <a:endParaRPr/>
          </a:p>
        </p:txBody>
      </p:sp>
      <p:sp>
        <p:nvSpPr>
          <p:cNvPr id="568" name="Google Shape;568;p44"/>
          <p:cNvSpPr txBox="1"/>
          <p:nvPr>
            <p:ph idx="1" type="subTitle"/>
          </p:nvPr>
        </p:nvSpPr>
        <p:spPr>
          <a:xfrm>
            <a:off x="1204275" y="1520650"/>
            <a:ext cx="3599400" cy="504900"/>
          </a:xfrm>
          <a:prstGeom prst="rect">
            <a:avLst/>
          </a:prstGeom>
        </p:spPr>
        <p:txBody>
          <a:bodyPr anchorCtr="0" anchor="b" bIns="91425" lIns="91425" spcFirstLastPara="1" rIns="91425" wrap="square" tIns="91425">
            <a:noAutofit/>
          </a:bodyPr>
          <a:lstStyle/>
          <a:p>
            <a:pPr indent="0" lvl="0" marL="0" rtl="0" algn="ctr">
              <a:lnSpc>
                <a:spcPct val="115000"/>
              </a:lnSpc>
              <a:spcBef>
                <a:spcPts val="1200"/>
              </a:spcBef>
              <a:spcAft>
                <a:spcPts val="1200"/>
              </a:spcAft>
              <a:buNone/>
            </a:pPr>
            <a:r>
              <a:rPr lang="en" u="sng"/>
              <a:t>Inefficient Patient Tracking &amp; Prioritization</a:t>
            </a:r>
            <a:endParaRPr u="sng"/>
          </a:p>
        </p:txBody>
      </p:sp>
      <p:sp>
        <p:nvSpPr>
          <p:cNvPr id="569" name="Google Shape;569;p44"/>
          <p:cNvSpPr txBox="1"/>
          <p:nvPr>
            <p:ph idx="2" type="subTitle"/>
          </p:nvPr>
        </p:nvSpPr>
        <p:spPr>
          <a:xfrm>
            <a:off x="1644200" y="2005729"/>
            <a:ext cx="2719500" cy="8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Manual processes make it difficult to accurately track patient status, leading to delays in care.</a:t>
            </a:r>
            <a:endParaRPr sz="1500"/>
          </a:p>
        </p:txBody>
      </p:sp>
      <p:sp>
        <p:nvSpPr>
          <p:cNvPr id="570" name="Google Shape;570;p44"/>
          <p:cNvSpPr txBox="1"/>
          <p:nvPr>
            <p:ph idx="3" type="subTitle"/>
          </p:nvPr>
        </p:nvSpPr>
        <p:spPr>
          <a:xfrm>
            <a:off x="1644218" y="3125358"/>
            <a:ext cx="2719500" cy="4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Slow Triage</a:t>
            </a:r>
            <a:endParaRPr u="sng"/>
          </a:p>
        </p:txBody>
      </p:sp>
      <p:sp>
        <p:nvSpPr>
          <p:cNvPr id="571" name="Google Shape;571;p44"/>
          <p:cNvSpPr txBox="1"/>
          <p:nvPr>
            <p:ph idx="4" type="subTitle"/>
          </p:nvPr>
        </p:nvSpPr>
        <p:spPr>
          <a:xfrm>
            <a:off x="1644200" y="3458029"/>
            <a:ext cx="2719500" cy="8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Without an automated system, non-urgent patients may remain in the queue longer than necessary, adding to congestion.</a:t>
            </a:r>
            <a:endParaRPr sz="1500"/>
          </a:p>
        </p:txBody>
      </p:sp>
      <p:sp>
        <p:nvSpPr>
          <p:cNvPr id="572" name="Google Shape;572;p44"/>
          <p:cNvSpPr txBox="1"/>
          <p:nvPr>
            <p:ph idx="5" type="subTitle"/>
          </p:nvPr>
        </p:nvSpPr>
        <p:spPr>
          <a:xfrm>
            <a:off x="5008618" y="1566408"/>
            <a:ext cx="2719500" cy="4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Manual Systems</a:t>
            </a:r>
            <a:r>
              <a:rPr lang="en" u="sng"/>
              <a:t> </a:t>
            </a:r>
            <a:endParaRPr u="sng"/>
          </a:p>
        </p:txBody>
      </p:sp>
      <p:sp>
        <p:nvSpPr>
          <p:cNvPr id="573" name="Google Shape;573;p44"/>
          <p:cNvSpPr txBox="1"/>
          <p:nvPr>
            <p:ph idx="6" type="subTitle"/>
          </p:nvPr>
        </p:nvSpPr>
        <p:spPr>
          <a:xfrm>
            <a:off x="5008625" y="2005729"/>
            <a:ext cx="2719500" cy="8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Relying on paper records and verbal updates increases human error and miscommunication.</a:t>
            </a:r>
            <a:endParaRPr sz="1500"/>
          </a:p>
        </p:txBody>
      </p:sp>
      <p:sp>
        <p:nvSpPr>
          <p:cNvPr id="574" name="Google Shape;574;p44"/>
          <p:cNvSpPr txBox="1"/>
          <p:nvPr>
            <p:ph idx="7" type="subTitle"/>
          </p:nvPr>
        </p:nvSpPr>
        <p:spPr>
          <a:xfrm>
            <a:off x="4780293" y="3125358"/>
            <a:ext cx="2719500" cy="4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Increased Stress</a:t>
            </a:r>
            <a:endParaRPr u="sng"/>
          </a:p>
        </p:txBody>
      </p:sp>
      <p:sp>
        <p:nvSpPr>
          <p:cNvPr id="575" name="Google Shape;575;p44"/>
          <p:cNvSpPr txBox="1"/>
          <p:nvPr>
            <p:ph idx="8" type="subTitle"/>
          </p:nvPr>
        </p:nvSpPr>
        <p:spPr>
          <a:xfrm>
            <a:off x="4858675" y="3458029"/>
            <a:ext cx="2719500" cy="8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Doctors and nurses must constantly juggle patient prioritization manually, adding pressure to an already high-stress environment.</a:t>
            </a:r>
            <a:endParaRPr sz="1500"/>
          </a:p>
        </p:txBody>
      </p:sp>
      <p:grpSp>
        <p:nvGrpSpPr>
          <p:cNvPr id="576" name="Google Shape;576;p44"/>
          <p:cNvGrpSpPr/>
          <p:nvPr/>
        </p:nvGrpSpPr>
        <p:grpSpPr>
          <a:xfrm>
            <a:off x="961059" y="1827679"/>
            <a:ext cx="605549" cy="603943"/>
            <a:chOff x="-32569575" y="3586425"/>
            <a:chExt cx="292225" cy="291450"/>
          </a:xfrm>
        </p:grpSpPr>
        <p:sp>
          <p:nvSpPr>
            <p:cNvPr id="577" name="Google Shape;577;p4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9" name="Google Shape;579;p44"/>
          <p:cNvPicPr preferRelativeResize="0"/>
          <p:nvPr/>
        </p:nvPicPr>
        <p:blipFill>
          <a:blip r:embed="rId3">
            <a:alphaModFix/>
          </a:blip>
          <a:stretch>
            <a:fillRect/>
          </a:stretch>
        </p:blipFill>
        <p:spPr>
          <a:xfrm>
            <a:off x="7578175" y="3278678"/>
            <a:ext cx="911370" cy="911350"/>
          </a:xfrm>
          <a:prstGeom prst="rect">
            <a:avLst/>
          </a:prstGeom>
          <a:noFill/>
          <a:ln>
            <a:noFill/>
          </a:ln>
        </p:spPr>
      </p:pic>
      <p:pic>
        <p:nvPicPr>
          <p:cNvPr id="580" name="Google Shape;580;p44"/>
          <p:cNvPicPr preferRelativeResize="0"/>
          <p:nvPr/>
        </p:nvPicPr>
        <p:blipFill>
          <a:blip r:embed="rId4">
            <a:alphaModFix/>
          </a:blip>
          <a:stretch>
            <a:fillRect/>
          </a:stretch>
        </p:blipFill>
        <p:spPr>
          <a:xfrm>
            <a:off x="7553240" y="1649027"/>
            <a:ext cx="961249" cy="961250"/>
          </a:xfrm>
          <a:prstGeom prst="rect">
            <a:avLst/>
          </a:prstGeom>
          <a:noFill/>
          <a:ln>
            <a:noFill/>
          </a:ln>
        </p:spPr>
      </p:pic>
      <p:pic>
        <p:nvPicPr>
          <p:cNvPr id="581" name="Google Shape;581;p44"/>
          <p:cNvPicPr preferRelativeResize="0"/>
          <p:nvPr/>
        </p:nvPicPr>
        <p:blipFill>
          <a:blip r:embed="rId5">
            <a:alphaModFix/>
          </a:blip>
          <a:stretch>
            <a:fillRect/>
          </a:stretch>
        </p:blipFill>
        <p:spPr>
          <a:xfrm>
            <a:off x="860500" y="3367600"/>
            <a:ext cx="706100" cy="70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5"/>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Opportunities</a:t>
            </a:r>
            <a:r>
              <a:rPr lang="en"/>
              <a:t> to Address</a:t>
            </a:r>
            <a:endParaRPr/>
          </a:p>
        </p:txBody>
      </p:sp>
      <p:sp>
        <p:nvSpPr>
          <p:cNvPr id="587" name="Google Shape;587;p45"/>
          <p:cNvSpPr txBox="1"/>
          <p:nvPr>
            <p:ph idx="1" type="subTitle"/>
          </p:nvPr>
        </p:nvSpPr>
        <p:spPr>
          <a:xfrm>
            <a:off x="713050" y="1291900"/>
            <a:ext cx="7929600" cy="413400"/>
          </a:xfrm>
          <a:prstGeom prst="rect">
            <a:avLst/>
          </a:prstGeom>
        </p:spPr>
        <p:txBody>
          <a:bodyPr anchorCtr="0" anchor="b" bIns="91425" lIns="91425" spcFirstLastPara="1" rIns="91425" wrap="square" tIns="91425">
            <a:noAutofit/>
          </a:bodyPr>
          <a:lstStyle/>
          <a:p>
            <a:pPr indent="-336550" lvl="0" marL="457200" rtl="0" algn="l">
              <a:lnSpc>
                <a:spcPct val="115000"/>
              </a:lnSpc>
              <a:spcBef>
                <a:spcPts val="1200"/>
              </a:spcBef>
              <a:spcAft>
                <a:spcPts val="0"/>
              </a:spcAft>
              <a:buClr>
                <a:schemeClr val="lt1"/>
              </a:buClr>
              <a:buSzPts val="1700"/>
              <a:buAutoNum type="arabicPeriod"/>
            </a:pPr>
            <a:r>
              <a:rPr lang="en" sz="1700"/>
              <a:t>RFID technology can automate and streamline patient tracking</a:t>
            </a:r>
            <a:endParaRPr sz="1500"/>
          </a:p>
        </p:txBody>
      </p:sp>
      <p:sp>
        <p:nvSpPr>
          <p:cNvPr id="588" name="Google Shape;588;p45"/>
          <p:cNvSpPr txBox="1"/>
          <p:nvPr>
            <p:ph idx="2" type="subTitle"/>
          </p:nvPr>
        </p:nvSpPr>
        <p:spPr>
          <a:xfrm>
            <a:off x="713050" y="1700775"/>
            <a:ext cx="7321800" cy="661200"/>
          </a:xfrm>
          <a:prstGeom prst="rect">
            <a:avLst/>
          </a:prstGeom>
        </p:spPr>
        <p:txBody>
          <a:bodyPr anchorCtr="0" anchor="t" bIns="91425" lIns="91425" spcFirstLastPara="1" rIns="91425" wrap="square" tIns="91425">
            <a:noAutofit/>
          </a:bodyPr>
          <a:lstStyle/>
          <a:p>
            <a:pPr indent="-323850" lvl="0" marL="914400" rtl="0" algn="l">
              <a:spcBef>
                <a:spcPts val="0"/>
              </a:spcBef>
              <a:spcAft>
                <a:spcPts val="0"/>
              </a:spcAft>
              <a:buClr>
                <a:schemeClr val="lt1"/>
              </a:buClr>
              <a:buSzPts val="1500"/>
              <a:buChar char="●"/>
            </a:pPr>
            <a:r>
              <a:rPr lang="en" sz="1500"/>
              <a:t>RFID-enabled wristbands provide real-time data on patient movement, reducing reliance on manual record-keeping.</a:t>
            </a:r>
            <a:endParaRPr sz="1500"/>
          </a:p>
        </p:txBody>
      </p:sp>
      <p:sp>
        <p:nvSpPr>
          <p:cNvPr id="589" name="Google Shape;589;p45"/>
          <p:cNvSpPr txBox="1"/>
          <p:nvPr>
            <p:ph idx="3" type="subTitle"/>
          </p:nvPr>
        </p:nvSpPr>
        <p:spPr>
          <a:xfrm>
            <a:off x="713040" y="2440725"/>
            <a:ext cx="7842600" cy="413400"/>
          </a:xfrm>
          <a:prstGeom prst="rect">
            <a:avLst/>
          </a:prstGeom>
        </p:spPr>
        <p:txBody>
          <a:bodyPr anchorCtr="0" anchor="b" bIns="91425" lIns="91425" spcFirstLastPara="1" rIns="91425" wrap="square" tIns="91425">
            <a:noAutofit/>
          </a:bodyPr>
          <a:lstStyle/>
          <a:p>
            <a:pPr indent="-336550" lvl="0" marL="457200" rtl="0" algn="l">
              <a:lnSpc>
                <a:spcPct val="115000"/>
              </a:lnSpc>
              <a:spcBef>
                <a:spcPts val="1200"/>
              </a:spcBef>
              <a:spcAft>
                <a:spcPts val="0"/>
              </a:spcAft>
              <a:buClr>
                <a:schemeClr val="lt1"/>
              </a:buClr>
              <a:buSzPts val="1700"/>
              <a:buAutoNum type="arabicPeriod" startAt="2"/>
            </a:pPr>
            <a:r>
              <a:rPr lang="en" sz="1700"/>
              <a:t>Reducing human errors and improving treatment response time</a:t>
            </a:r>
            <a:endParaRPr sz="1700"/>
          </a:p>
        </p:txBody>
      </p:sp>
      <p:sp>
        <p:nvSpPr>
          <p:cNvPr id="590" name="Google Shape;590;p45"/>
          <p:cNvSpPr txBox="1"/>
          <p:nvPr>
            <p:ph idx="4" type="subTitle"/>
          </p:nvPr>
        </p:nvSpPr>
        <p:spPr>
          <a:xfrm>
            <a:off x="713050" y="2849600"/>
            <a:ext cx="7407600" cy="661200"/>
          </a:xfrm>
          <a:prstGeom prst="rect">
            <a:avLst/>
          </a:prstGeom>
        </p:spPr>
        <p:txBody>
          <a:bodyPr anchorCtr="0" anchor="t" bIns="91425" lIns="91425" spcFirstLastPara="1" rIns="91425" wrap="square" tIns="91425">
            <a:noAutofit/>
          </a:bodyPr>
          <a:lstStyle/>
          <a:p>
            <a:pPr indent="-323850" lvl="0" marL="914400" rtl="0" algn="l">
              <a:lnSpc>
                <a:spcPct val="115000"/>
              </a:lnSpc>
              <a:spcBef>
                <a:spcPts val="1200"/>
              </a:spcBef>
              <a:spcAft>
                <a:spcPts val="0"/>
              </a:spcAft>
              <a:buClr>
                <a:schemeClr val="lt1"/>
              </a:buClr>
              <a:buSzPts val="1500"/>
              <a:buChar char="●"/>
            </a:pPr>
            <a:r>
              <a:rPr lang="en" sz="1500"/>
              <a:t>Automated tracking ensures that critical patients receive timely care by minimizing miscommunication.</a:t>
            </a:r>
            <a:endParaRPr sz="1500"/>
          </a:p>
        </p:txBody>
      </p:sp>
      <p:sp>
        <p:nvSpPr>
          <p:cNvPr id="591" name="Google Shape;591;p45"/>
          <p:cNvSpPr txBox="1"/>
          <p:nvPr>
            <p:ph idx="5" type="subTitle"/>
          </p:nvPr>
        </p:nvSpPr>
        <p:spPr>
          <a:xfrm>
            <a:off x="713050" y="3589525"/>
            <a:ext cx="7929600" cy="4134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Clr>
                <a:schemeClr val="lt1"/>
              </a:buClr>
              <a:buSzPts val="1600"/>
              <a:buAutoNum type="arabicPeriod" startAt="3"/>
            </a:pPr>
            <a:r>
              <a:rPr lang="en" sz="1600"/>
              <a:t>Dynamic patient queue updates ensure critical patients are prioritized</a:t>
            </a:r>
            <a:endParaRPr sz="1500"/>
          </a:p>
        </p:txBody>
      </p:sp>
      <p:sp>
        <p:nvSpPr>
          <p:cNvPr id="592" name="Google Shape;592;p45"/>
          <p:cNvSpPr txBox="1"/>
          <p:nvPr>
            <p:ph idx="6" type="subTitle"/>
          </p:nvPr>
        </p:nvSpPr>
        <p:spPr>
          <a:xfrm>
            <a:off x="713050" y="3998400"/>
            <a:ext cx="7581600" cy="661200"/>
          </a:xfrm>
          <a:prstGeom prst="rect">
            <a:avLst/>
          </a:prstGeom>
        </p:spPr>
        <p:txBody>
          <a:bodyPr anchorCtr="0" anchor="t" bIns="91425" lIns="91425" spcFirstLastPara="1" rIns="91425" wrap="square" tIns="91425">
            <a:noAutofit/>
          </a:bodyPr>
          <a:lstStyle/>
          <a:p>
            <a:pPr indent="-323850" lvl="0" marL="914400" rtl="0" algn="l">
              <a:spcBef>
                <a:spcPts val="0"/>
              </a:spcBef>
              <a:spcAft>
                <a:spcPts val="0"/>
              </a:spcAft>
              <a:buClr>
                <a:schemeClr val="lt1"/>
              </a:buClr>
              <a:buSzPts val="1500"/>
              <a:buChar char="●"/>
            </a:pPr>
            <a:r>
              <a:rPr lang="en" sz="1500"/>
              <a:t>Real-time data allows staff to adjust patient priority levels based on changing conditions, improving triage efficiency.</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6"/>
          <p:cNvSpPr txBox="1"/>
          <p:nvPr>
            <p:ph type="title"/>
          </p:nvPr>
        </p:nvSpPr>
        <p:spPr>
          <a:xfrm>
            <a:off x="713050" y="1087988"/>
            <a:ext cx="3332400" cy="14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Overview</a:t>
            </a:r>
            <a:endParaRPr>
              <a:solidFill>
                <a:schemeClr val="accent1"/>
              </a:solidFill>
            </a:endParaRPr>
          </a:p>
        </p:txBody>
      </p:sp>
      <p:sp>
        <p:nvSpPr>
          <p:cNvPr id="598" name="Google Shape;598;p46"/>
          <p:cNvSpPr txBox="1"/>
          <p:nvPr>
            <p:ph idx="1" type="subTitle"/>
          </p:nvPr>
        </p:nvSpPr>
        <p:spPr>
          <a:xfrm>
            <a:off x="626050" y="2535490"/>
            <a:ext cx="3801900" cy="1447500"/>
          </a:xfrm>
          <a:prstGeom prst="rect">
            <a:avLst/>
          </a:prstGeom>
        </p:spPr>
        <p:txBody>
          <a:bodyPr anchorCtr="0" anchor="t" bIns="91425" lIns="91425" spcFirstLastPara="1" rIns="91425" wrap="square" tIns="91425">
            <a:noAutofit/>
          </a:bodyPr>
          <a:lstStyle/>
          <a:p>
            <a:pPr indent="-209550" lvl="0" marL="342900" rtl="0" algn="l">
              <a:lnSpc>
                <a:spcPct val="115000"/>
              </a:lnSpc>
              <a:spcBef>
                <a:spcPts val="0"/>
              </a:spcBef>
              <a:spcAft>
                <a:spcPts val="0"/>
              </a:spcAft>
              <a:buClr>
                <a:schemeClr val="accent1"/>
              </a:buClr>
              <a:buSzPts val="1500"/>
              <a:buFont typeface="Roboto"/>
              <a:buChar char="●"/>
            </a:pPr>
            <a:r>
              <a:rPr lang="en" sz="1500"/>
              <a:t>RFID-enabled wristband for patient tracking &amp; prioritization.</a:t>
            </a:r>
            <a:endParaRPr sz="1500"/>
          </a:p>
          <a:p>
            <a:pPr indent="-209550" lvl="0" marL="342900" rtl="0" algn="l">
              <a:lnSpc>
                <a:spcPct val="115000"/>
              </a:lnSpc>
              <a:spcBef>
                <a:spcPts val="0"/>
              </a:spcBef>
              <a:spcAft>
                <a:spcPts val="0"/>
              </a:spcAft>
              <a:buClr>
                <a:schemeClr val="accent1"/>
              </a:buClr>
              <a:buSzPts val="1500"/>
              <a:buFont typeface="Roboto"/>
              <a:buChar char="●"/>
            </a:pPr>
            <a:r>
              <a:rPr lang="en" sz="1500"/>
              <a:t>Automated system to enhance triage efficiency.</a:t>
            </a:r>
            <a:endParaRPr sz="1500"/>
          </a:p>
          <a:p>
            <a:pPr indent="-209550" lvl="0" marL="342900" rtl="0" algn="l">
              <a:lnSpc>
                <a:spcPct val="115000"/>
              </a:lnSpc>
              <a:spcBef>
                <a:spcPts val="0"/>
              </a:spcBef>
              <a:spcAft>
                <a:spcPts val="0"/>
              </a:spcAft>
              <a:buClr>
                <a:schemeClr val="accent1"/>
              </a:buClr>
              <a:buSzPts val="1500"/>
              <a:buFont typeface="Roboto"/>
              <a:buChar char="●"/>
            </a:pPr>
            <a:r>
              <a:rPr lang="en" sz="1500"/>
              <a:t>Web-based dashboard for real-time patient status monitoring.</a:t>
            </a:r>
            <a:endParaRPr sz="1500"/>
          </a:p>
          <a:p>
            <a:pPr indent="0" lvl="0" marL="0" rtl="0" algn="l">
              <a:spcBef>
                <a:spcPts val="1200"/>
              </a:spcBef>
              <a:spcAft>
                <a:spcPts val="0"/>
              </a:spcAft>
              <a:buNone/>
            </a:pPr>
            <a:r>
              <a:t/>
            </a:r>
            <a:endParaRPr/>
          </a:p>
        </p:txBody>
      </p:sp>
      <p:pic>
        <p:nvPicPr>
          <p:cNvPr id="599" name="Google Shape;599;p46"/>
          <p:cNvPicPr preferRelativeResize="0"/>
          <p:nvPr/>
        </p:nvPicPr>
        <p:blipFill>
          <a:blip r:embed="rId3">
            <a:alphaModFix/>
          </a:blip>
          <a:stretch>
            <a:fillRect/>
          </a:stretch>
        </p:blipFill>
        <p:spPr>
          <a:xfrm>
            <a:off x="4319425" y="1185937"/>
            <a:ext cx="4430650" cy="2771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7"/>
          <p:cNvSpPr txBox="1"/>
          <p:nvPr>
            <p:ph type="title"/>
          </p:nvPr>
        </p:nvSpPr>
        <p:spPr>
          <a:xfrm>
            <a:off x="713050" y="917513"/>
            <a:ext cx="3332400" cy="14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Overview</a:t>
            </a:r>
            <a:endParaRPr>
              <a:solidFill>
                <a:schemeClr val="accent1"/>
              </a:solidFill>
            </a:endParaRPr>
          </a:p>
        </p:txBody>
      </p:sp>
      <p:sp>
        <p:nvSpPr>
          <p:cNvPr id="605" name="Google Shape;605;p47"/>
          <p:cNvSpPr txBox="1"/>
          <p:nvPr>
            <p:ph idx="1" type="subTitle"/>
          </p:nvPr>
        </p:nvSpPr>
        <p:spPr>
          <a:xfrm>
            <a:off x="626050" y="2535490"/>
            <a:ext cx="3801900" cy="1447500"/>
          </a:xfrm>
          <a:prstGeom prst="rect">
            <a:avLst/>
          </a:prstGeom>
        </p:spPr>
        <p:txBody>
          <a:bodyPr anchorCtr="0" anchor="t" bIns="91425" lIns="91425" spcFirstLastPara="1" rIns="91425" wrap="square" tIns="91425">
            <a:noAutofit/>
          </a:bodyPr>
          <a:lstStyle/>
          <a:p>
            <a:pPr indent="-209550" lvl="0" marL="342900" rtl="0" algn="l">
              <a:lnSpc>
                <a:spcPct val="115000"/>
              </a:lnSpc>
              <a:spcBef>
                <a:spcPts val="1200"/>
              </a:spcBef>
              <a:spcAft>
                <a:spcPts val="0"/>
              </a:spcAft>
              <a:buClr>
                <a:schemeClr val="accent1"/>
              </a:buClr>
              <a:buSzPts val="1500"/>
              <a:buFont typeface="Roboto"/>
              <a:buChar char="●"/>
            </a:pPr>
            <a:r>
              <a:rPr lang="en" sz="1500"/>
              <a:t>Low-fidelity prototype of a potential dashboard for </a:t>
            </a:r>
            <a:r>
              <a:rPr lang="en" sz="1500"/>
              <a:t>hospital</a:t>
            </a:r>
            <a:r>
              <a:rPr lang="en" sz="1500"/>
              <a:t> staff</a:t>
            </a:r>
            <a:endParaRPr sz="1500"/>
          </a:p>
          <a:p>
            <a:pPr indent="-209550" lvl="0" marL="342900" rtl="0" algn="l">
              <a:lnSpc>
                <a:spcPct val="115000"/>
              </a:lnSpc>
              <a:spcBef>
                <a:spcPts val="0"/>
              </a:spcBef>
              <a:spcAft>
                <a:spcPts val="0"/>
              </a:spcAft>
              <a:buClr>
                <a:schemeClr val="accent1"/>
              </a:buClr>
              <a:buSzPts val="1500"/>
              <a:buFont typeface="Arial"/>
              <a:buChar char="●"/>
            </a:pPr>
            <a:r>
              <a:rPr lang="en" sz="1500"/>
              <a:t>Link to prototype: </a:t>
            </a:r>
            <a:r>
              <a:rPr lang="en" sz="1500" u="sng">
                <a:solidFill>
                  <a:schemeClr val="hlink"/>
                </a:solidFill>
                <a:hlinkClick r:id="rId3"/>
              </a:rPr>
              <a:t>https://shiv-sp.github.io/2px3sprint3/</a:t>
            </a:r>
            <a:endParaRPr sz="1500"/>
          </a:p>
          <a:p>
            <a:pPr indent="0" lvl="0" marL="0" rtl="0" algn="l">
              <a:lnSpc>
                <a:spcPct val="115000"/>
              </a:lnSpc>
              <a:spcBef>
                <a:spcPts val="1200"/>
              </a:spcBef>
              <a:spcAft>
                <a:spcPts val="0"/>
              </a:spcAft>
              <a:buNone/>
            </a:pPr>
            <a:r>
              <a:t/>
            </a:r>
            <a:endParaRPr sz="1500"/>
          </a:p>
          <a:p>
            <a:pPr indent="0" lvl="0" marL="0" rtl="0" algn="l">
              <a:lnSpc>
                <a:spcPct val="115000"/>
              </a:lnSpc>
              <a:spcBef>
                <a:spcPts val="1200"/>
              </a:spcBef>
              <a:spcAft>
                <a:spcPts val="0"/>
              </a:spcAft>
              <a:buNone/>
            </a:pPr>
            <a:r>
              <a:t/>
            </a:r>
            <a:endParaRPr sz="1500"/>
          </a:p>
          <a:p>
            <a:pPr indent="0" lvl="0" marL="0" rtl="0" algn="l">
              <a:spcBef>
                <a:spcPts val="1200"/>
              </a:spcBef>
              <a:spcAft>
                <a:spcPts val="0"/>
              </a:spcAft>
              <a:buNone/>
            </a:pPr>
            <a:r>
              <a:t/>
            </a:r>
            <a:endParaRPr/>
          </a:p>
        </p:txBody>
      </p:sp>
      <p:pic>
        <p:nvPicPr>
          <p:cNvPr id="606" name="Google Shape;606;p47" title="Screen Recording 2025-04-01 at 2.50.06 AM.mov">
            <a:hlinkClick r:id="rId4"/>
          </p:cNvPr>
          <p:cNvPicPr preferRelativeResize="0"/>
          <p:nvPr/>
        </p:nvPicPr>
        <p:blipFill>
          <a:blip r:embed="rId5">
            <a:alphaModFix/>
          </a:blip>
          <a:stretch>
            <a:fillRect/>
          </a:stretch>
        </p:blipFill>
        <p:spPr>
          <a:xfrm>
            <a:off x="4588975" y="917525"/>
            <a:ext cx="4411250" cy="33084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8"/>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It Works?</a:t>
            </a:r>
            <a:endParaRPr/>
          </a:p>
        </p:txBody>
      </p:sp>
      <p:sp>
        <p:nvSpPr>
          <p:cNvPr id="612" name="Google Shape;612;p48"/>
          <p:cNvSpPr/>
          <p:nvPr/>
        </p:nvSpPr>
        <p:spPr>
          <a:xfrm>
            <a:off x="2119221" y="1748802"/>
            <a:ext cx="7581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13" name="Google Shape;613;p48"/>
          <p:cNvSpPr/>
          <p:nvPr/>
        </p:nvSpPr>
        <p:spPr>
          <a:xfrm>
            <a:off x="888071" y="2568090"/>
            <a:ext cx="7581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14" name="Google Shape;614;p48"/>
          <p:cNvSpPr/>
          <p:nvPr/>
        </p:nvSpPr>
        <p:spPr>
          <a:xfrm>
            <a:off x="2119221" y="3387402"/>
            <a:ext cx="7581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cxnSp>
        <p:nvCxnSpPr>
          <p:cNvPr id="615" name="Google Shape;615;p48"/>
          <p:cNvCxnSpPr>
            <a:stCxn id="613" idx="3"/>
            <a:endCxn id="612" idx="1"/>
          </p:cNvCxnSpPr>
          <p:nvPr/>
        </p:nvCxnSpPr>
        <p:spPr>
          <a:xfrm flipH="1" rot="10800000">
            <a:off x="1646171" y="2127840"/>
            <a:ext cx="473100" cy="819300"/>
          </a:xfrm>
          <a:prstGeom prst="bentConnector3">
            <a:avLst>
              <a:gd fmla="val 49995" name="adj1"/>
            </a:avLst>
          </a:prstGeom>
          <a:noFill/>
          <a:ln cap="flat" cmpd="sng" w="9525">
            <a:solidFill>
              <a:schemeClr val="lt1"/>
            </a:solidFill>
            <a:prstDash val="solid"/>
            <a:round/>
            <a:headEnd len="med" w="med" type="none"/>
            <a:tailEnd len="med" w="med" type="none"/>
          </a:ln>
        </p:spPr>
      </p:cxnSp>
      <p:cxnSp>
        <p:nvCxnSpPr>
          <p:cNvPr id="616" name="Google Shape;616;p48"/>
          <p:cNvCxnSpPr>
            <a:stCxn id="613" idx="3"/>
            <a:endCxn id="614" idx="1"/>
          </p:cNvCxnSpPr>
          <p:nvPr/>
        </p:nvCxnSpPr>
        <p:spPr>
          <a:xfrm>
            <a:off x="1646171" y="2947140"/>
            <a:ext cx="473100" cy="819300"/>
          </a:xfrm>
          <a:prstGeom prst="bentConnector3">
            <a:avLst>
              <a:gd fmla="val 49995" name="adj1"/>
            </a:avLst>
          </a:prstGeom>
          <a:noFill/>
          <a:ln cap="flat" cmpd="sng" w="9525">
            <a:solidFill>
              <a:schemeClr val="lt1"/>
            </a:solidFill>
            <a:prstDash val="solid"/>
            <a:round/>
            <a:headEnd len="med" w="med" type="none"/>
            <a:tailEnd len="med" w="med" type="none"/>
          </a:ln>
        </p:spPr>
      </p:cxnSp>
      <p:grpSp>
        <p:nvGrpSpPr>
          <p:cNvPr id="617" name="Google Shape;617;p48"/>
          <p:cNvGrpSpPr/>
          <p:nvPr/>
        </p:nvGrpSpPr>
        <p:grpSpPr>
          <a:xfrm>
            <a:off x="981532" y="2374453"/>
            <a:ext cx="571196" cy="572695"/>
            <a:chOff x="-23615075" y="3148525"/>
            <a:chExt cx="295375" cy="296150"/>
          </a:xfrm>
        </p:grpSpPr>
        <p:sp>
          <p:nvSpPr>
            <p:cNvPr id="618" name="Google Shape;618;p4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48"/>
          <p:cNvSpPr txBox="1"/>
          <p:nvPr/>
        </p:nvSpPr>
        <p:spPr>
          <a:xfrm>
            <a:off x="2877325" y="1145075"/>
            <a:ext cx="60717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lt1"/>
              </a:buClr>
              <a:buSzPts val="1600"/>
              <a:buFont typeface="Roboto"/>
              <a:buChar char="●"/>
            </a:pPr>
            <a:r>
              <a:rPr b="1" lang="en" sz="1600">
                <a:solidFill>
                  <a:schemeClr val="lt1"/>
                </a:solidFill>
                <a:latin typeface="Roboto"/>
                <a:ea typeface="Roboto"/>
                <a:cs typeface="Roboto"/>
                <a:sym typeface="Roboto"/>
              </a:rPr>
              <a:t>Check-in &amp; Wristband Issuance:</a:t>
            </a:r>
            <a:endParaRPr b="1"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accent1"/>
              </a:buClr>
              <a:buSzPts val="1600"/>
              <a:buFont typeface="Roboto"/>
              <a:buChar char="○"/>
            </a:pPr>
            <a:r>
              <a:rPr lang="en" sz="1600">
                <a:solidFill>
                  <a:schemeClr val="lt1"/>
                </a:solidFill>
                <a:latin typeface="Roboto"/>
                <a:ea typeface="Roboto"/>
                <a:cs typeface="Roboto"/>
                <a:sym typeface="Roboto"/>
              </a:rPr>
              <a:t>Patients receive color-coded RFID wristbands based on priority.</a:t>
            </a:r>
            <a:endParaRPr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accent1"/>
              </a:buClr>
              <a:buSzPts val="1600"/>
              <a:buFont typeface="Roboto"/>
              <a:buChar char="○"/>
            </a:pPr>
            <a:r>
              <a:rPr lang="en" sz="1600">
                <a:solidFill>
                  <a:schemeClr val="lt1"/>
                </a:solidFill>
                <a:latin typeface="Roboto"/>
                <a:ea typeface="Roboto"/>
                <a:cs typeface="Roboto"/>
                <a:sym typeface="Roboto"/>
              </a:rPr>
              <a:t>Linked to medical records via RFID readers.</a:t>
            </a:r>
            <a:endParaRPr sz="16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rPr b="1" lang="en" sz="1600">
                <a:solidFill>
                  <a:schemeClr val="lt1"/>
                </a:solidFill>
                <a:latin typeface="Roboto"/>
                <a:ea typeface="Roboto"/>
                <a:cs typeface="Roboto"/>
                <a:sym typeface="Roboto"/>
              </a:rPr>
              <a:t>Real-Time Patient Flow Management:</a:t>
            </a:r>
            <a:endParaRPr b="1"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accent1"/>
              </a:buClr>
              <a:buSzPts val="1600"/>
              <a:buFont typeface="Roboto"/>
              <a:buChar char="○"/>
            </a:pPr>
            <a:r>
              <a:rPr lang="en" sz="1600">
                <a:solidFill>
                  <a:schemeClr val="lt1"/>
                </a:solidFill>
                <a:latin typeface="Roboto"/>
                <a:ea typeface="Roboto"/>
                <a:cs typeface="Roboto"/>
                <a:sym typeface="Roboto"/>
              </a:rPr>
              <a:t>RFID scanners track patient movement within hospital zones.</a:t>
            </a:r>
            <a:endParaRPr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accent1"/>
              </a:buClr>
              <a:buSzPts val="1600"/>
              <a:buFont typeface="Roboto"/>
              <a:buChar char="○"/>
            </a:pPr>
            <a:r>
              <a:rPr lang="en" sz="1600">
                <a:solidFill>
                  <a:schemeClr val="lt1"/>
                </a:solidFill>
                <a:latin typeface="Roboto"/>
                <a:ea typeface="Roboto"/>
                <a:cs typeface="Roboto"/>
                <a:sym typeface="Roboto"/>
              </a:rPr>
              <a:t>Alerts ensure no patient is overlooked.</a:t>
            </a:r>
            <a:endParaRPr sz="16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rPr b="1" lang="en" sz="1600">
                <a:solidFill>
                  <a:schemeClr val="lt1"/>
                </a:solidFill>
                <a:latin typeface="Roboto"/>
                <a:ea typeface="Roboto"/>
                <a:cs typeface="Roboto"/>
                <a:sym typeface="Roboto"/>
              </a:rPr>
              <a:t>Dynamic Queue Updates:</a:t>
            </a:r>
            <a:endParaRPr b="1"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accent1"/>
              </a:buClr>
              <a:buSzPts val="1600"/>
              <a:buFont typeface="Roboto"/>
              <a:buChar char="○"/>
            </a:pPr>
            <a:r>
              <a:rPr lang="en" sz="1600">
                <a:solidFill>
                  <a:schemeClr val="lt1"/>
                </a:solidFill>
                <a:latin typeface="Roboto"/>
                <a:ea typeface="Roboto"/>
                <a:cs typeface="Roboto"/>
                <a:sym typeface="Roboto"/>
              </a:rPr>
              <a:t>Staff can update priority based on worsening conditions.</a:t>
            </a:r>
            <a:endParaRPr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accent1"/>
              </a:buClr>
              <a:buSzPts val="1600"/>
              <a:buFont typeface="Roboto"/>
              <a:buChar char="○"/>
            </a:pPr>
            <a:r>
              <a:rPr lang="en" sz="1600">
                <a:solidFill>
                  <a:schemeClr val="lt1"/>
                </a:solidFill>
                <a:latin typeface="Roboto"/>
                <a:ea typeface="Roboto"/>
                <a:cs typeface="Roboto"/>
                <a:sym typeface="Roboto"/>
              </a:rPr>
              <a:t>Helps optimize doctor-patient distribution and hospital resources.</a:t>
            </a:r>
            <a:endParaRPr sz="1600">
              <a:solidFill>
                <a:schemeClr val="lt1"/>
              </a:solidFill>
              <a:latin typeface="Roboto"/>
              <a:ea typeface="Roboto"/>
              <a:cs typeface="Roboto"/>
              <a:sym typeface="Roboto"/>
            </a:endParaRPr>
          </a:p>
        </p:txBody>
      </p:sp>
      <p:pic>
        <p:nvPicPr>
          <p:cNvPr id="623" name="Google Shape;623;p48"/>
          <p:cNvPicPr preferRelativeResize="0"/>
          <p:nvPr/>
        </p:nvPicPr>
        <p:blipFill>
          <a:blip r:embed="rId3">
            <a:alphaModFix/>
          </a:blip>
          <a:stretch>
            <a:fillRect/>
          </a:stretch>
        </p:blipFill>
        <p:spPr>
          <a:xfrm>
            <a:off x="2088625" y="1718209"/>
            <a:ext cx="819300" cy="819300"/>
          </a:xfrm>
          <a:prstGeom prst="rect">
            <a:avLst/>
          </a:prstGeom>
          <a:noFill/>
          <a:ln>
            <a:noFill/>
          </a:ln>
        </p:spPr>
      </p:pic>
      <p:pic>
        <p:nvPicPr>
          <p:cNvPr id="624" name="Google Shape;624;p48"/>
          <p:cNvPicPr preferRelativeResize="0"/>
          <p:nvPr/>
        </p:nvPicPr>
        <p:blipFill>
          <a:blip r:embed="rId4">
            <a:alphaModFix/>
          </a:blip>
          <a:stretch>
            <a:fillRect/>
          </a:stretch>
        </p:blipFill>
        <p:spPr>
          <a:xfrm>
            <a:off x="2184500" y="3326200"/>
            <a:ext cx="819300" cy="819300"/>
          </a:xfrm>
          <a:prstGeom prst="rect">
            <a:avLst/>
          </a:prstGeom>
          <a:noFill/>
          <a:ln>
            <a:noFill/>
          </a:ln>
        </p:spPr>
      </p:pic>
      <p:pic>
        <p:nvPicPr>
          <p:cNvPr id="625" name="Google Shape;625;p48"/>
          <p:cNvPicPr preferRelativeResize="0"/>
          <p:nvPr/>
        </p:nvPicPr>
        <p:blipFill>
          <a:blip r:embed="rId5">
            <a:alphaModFix/>
          </a:blip>
          <a:stretch>
            <a:fillRect/>
          </a:stretch>
        </p:blipFill>
        <p:spPr>
          <a:xfrm>
            <a:off x="662550" y="2864988"/>
            <a:ext cx="983625" cy="983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9"/>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SmartMed?</a:t>
            </a:r>
            <a:endParaRPr/>
          </a:p>
          <a:p>
            <a:pPr indent="0" lvl="0" marL="0" rtl="0" algn="ctr">
              <a:spcBef>
                <a:spcPts val="0"/>
              </a:spcBef>
              <a:spcAft>
                <a:spcPts val="0"/>
              </a:spcAft>
              <a:buNone/>
            </a:pPr>
            <a:r>
              <a:t/>
            </a:r>
            <a:endParaRPr/>
          </a:p>
        </p:txBody>
      </p:sp>
      <p:sp>
        <p:nvSpPr>
          <p:cNvPr id="631" name="Google Shape;631;p49"/>
          <p:cNvSpPr txBox="1"/>
          <p:nvPr>
            <p:ph idx="1" type="subTitle"/>
          </p:nvPr>
        </p:nvSpPr>
        <p:spPr>
          <a:xfrm>
            <a:off x="713050" y="1374975"/>
            <a:ext cx="7929600" cy="2950200"/>
          </a:xfrm>
          <a:prstGeom prst="rect">
            <a:avLst/>
          </a:prstGeom>
        </p:spPr>
        <p:txBody>
          <a:bodyPr anchorCtr="0" anchor="b" bIns="91425" lIns="91425" spcFirstLastPara="1" rIns="91425" wrap="square" tIns="91425">
            <a:spAutoFit/>
          </a:bodyPr>
          <a:lstStyle/>
          <a:p>
            <a:pPr indent="-323850" lvl="0" marL="457200" rtl="0" algn="l">
              <a:lnSpc>
                <a:spcPct val="115000"/>
              </a:lnSpc>
              <a:spcBef>
                <a:spcPts val="1200"/>
              </a:spcBef>
              <a:spcAft>
                <a:spcPts val="0"/>
              </a:spcAft>
              <a:buClr>
                <a:schemeClr val="accent1"/>
              </a:buClr>
              <a:buSzPts val="1500"/>
              <a:buChar char="●"/>
            </a:pPr>
            <a:r>
              <a:rPr b="1" lang="en" sz="1500">
                <a:latin typeface="Poppins"/>
                <a:ea typeface="Poppins"/>
                <a:cs typeface="Poppins"/>
                <a:sym typeface="Poppins"/>
              </a:rPr>
              <a:t>Tailored for Healthcare </a:t>
            </a:r>
            <a:r>
              <a:rPr lang="en" sz="1500">
                <a:latin typeface="Poppins Light"/>
                <a:ea typeface="Poppins Light"/>
                <a:cs typeface="Poppins Light"/>
                <a:sym typeface="Poppins Light"/>
              </a:rPr>
              <a:t>- Other RFID tech companies focus on asset management. Our system is built specifically for hospitals, addressing</a:t>
            </a:r>
            <a:r>
              <a:rPr lang="en" sz="1500"/>
              <a:t> </a:t>
            </a:r>
            <a:r>
              <a:rPr lang="en" sz="1500">
                <a:latin typeface="Poppins Light"/>
                <a:ea typeface="Poppins Light"/>
                <a:cs typeface="Poppins Light"/>
                <a:sym typeface="Poppins Light"/>
              </a:rPr>
              <a:t>industry-specific challenges.</a:t>
            </a:r>
            <a:endParaRPr sz="1500">
              <a:latin typeface="Poppins Light"/>
              <a:ea typeface="Poppins Light"/>
              <a:cs typeface="Poppins Light"/>
              <a:sym typeface="Poppins Light"/>
            </a:endParaRPr>
          </a:p>
          <a:p>
            <a:pPr indent="-323850" lvl="0" marL="457200" rtl="0" algn="l">
              <a:lnSpc>
                <a:spcPct val="115000"/>
              </a:lnSpc>
              <a:spcBef>
                <a:spcPts val="1000"/>
              </a:spcBef>
              <a:spcAft>
                <a:spcPts val="0"/>
              </a:spcAft>
              <a:buClr>
                <a:schemeClr val="accent1"/>
              </a:buClr>
              <a:buSzPts val="1500"/>
              <a:buFont typeface="Poppins"/>
              <a:buChar char="●"/>
            </a:pPr>
            <a:r>
              <a:rPr b="1" lang="en" sz="1500">
                <a:latin typeface="Poppins"/>
                <a:ea typeface="Poppins"/>
                <a:cs typeface="Poppins"/>
                <a:sym typeface="Poppins"/>
              </a:rPr>
              <a:t>Limited Adoption in Canada </a:t>
            </a:r>
            <a:r>
              <a:rPr lang="en" sz="1500">
                <a:latin typeface="Poppins Light"/>
                <a:ea typeface="Poppins Light"/>
                <a:cs typeface="Poppins Light"/>
                <a:sym typeface="Poppins Light"/>
              </a:rPr>
              <a:t>- RFID in Canadian healthcare is underutilized [1]; we aim for widespread implementation in hospitals.</a:t>
            </a:r>
            <a:endParaRPr sz="1500">
              <a:latin typeface="Poppins Light"/>
              <a:ea typeface="Poppins Light"/>
              <a:cs typeface="Poppins Light"/>
              <a:sym typeface="Poppins Light"/>
            </a:endParaRPr>
          </a:p>
          <a:p>
            <a:pPr indent="-323850" lvl="0" marL="457200" rtl="0" algn="l">
              <a:lnSpc>
                <a:spcPct val="115000"/>
              </a:lnSpc>
              <a:spcBef>
                <a:spcPts val="1000"/>
              </a:spcBef>
              <a:spcAft>
                <a:spcPts val="0"/>
              </a:spcAft>
              <a:buClr>
                <a:schemeClr val="accent1"/>
              </a:buClr>
              <a:buSzPts val="1500"/>
              <a:buFont typeface="Poppins"/>
              <a:buChar char="●"/>
            </a:pPr>
            <a:r>
              <a:rPr b="1" lang="en" sz="1500">
                <a:latin typeface="Poppins"/>
                <a:ea typeface="Poppins"/>
                <a:cs typeface="Poppins"/>
                <a:sym typeface="Poppins"/>
              </a:rPr>
              <a:t>Data Security First </a:t>
            </a:r>
            <a:r>
              <a:rPr lang="en" sz="1500">
                <a:latin typeface="Poppins Light"/>
                <a:ea typeface="Poppins Light"/>
                <a:cs typeface="Poppins Light"/>
                <a:sym typeface="Poppins Light"/>
              </a:rPr>
              <a:t>- Tackles privacy concerns and compliance issues uniques to healthcare.</a:t>
            </a:r>
            <a:endParaRPr sz="1500">
              <a:latin typeface="Poppins Light"/>
              <a:ea typeface="Poppins Light"/>
              <a:cs typeface="Poppins Light"/>
              <a:sym typeface="Poppins Light"/>
            </a:endParaRPr>
          </a:p>
          <a:p>
            <a:pPr indent="-323850" lvl="0" marL="457200" rtl="0" algn="l">
              <a:lnSpc>
                <a:spcPct val="115000"/>
              </a:lnSpc>
              <a:spcBef>
                <a:spcPts val="1200"/>
              </a:spcBef>
              <a:spcAft>
                <a:spcPts val="1000"/>
              </a:spcAft>
              <a:buClr>
                <a:schemeClr val="accent1"/>
              </a:buClr>
              <a:buSzPts val="1500"/>
              <a:buFont typeface="Poppins"/>
              <a:buChar char="●"/>
            </a:pPr>
            <a:r>
              <a:rPr b="1" lang="en" sz="1500">
                <a:latin typeface="Poppins"/>
                <a:ea typeface="Poppins"/>
                <a:cs typeface="Poppins"/>
                <a:sym typeface="Poppins"/>
              </a:rPr>
              <a:t>Scalable </a:t>
            </a:r>
            <a:r>
              <a:rPr lang="en" sz="1500">
                <a:latin typeface="Poppins Light"/>
                <a:ea typeface="Poppins Light"/>
                <a:cs typeface="Poppins Light"/>
                <a:sym typeface="Poppins Light"/>
              </a:rPr>
              <a:t>- Expands into a comprehensive hospital management ecosystem beyond patient tracking.</a:t>
            </a:r>
            <a:endParaRPr sz="1500">
              <a:latin typeface="Poppins Light"/>
              <a:ea typeface="Poppins Light"/>
              <a:cs typeface="Poppins Light"/>
              <a:sym typeface="Poppi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0"/>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Navigating Constraints</a:t>
            </a:r>
            <a:endParaRPr/>
          </a:p>
          <a:p>
            <a:pPr indent="0" lvl="0" marL="0" rtl="0" algn="ctr">
              <a:spcBef>
                <a:spcPts val="0"/>
              </a:spcBef>
              <a:spcAft>
                <a:spcPts val="0"/>
              </a:spcAft>
              <a:buNone/>
            </a:pPr>
            <a:r>
              <a:t/>
            </a:r>
            <a:endParaRPr/>
          </a:p>
        </p:txBody>
      </p:sp>
      <p:sp>
        <p:nvSpPr>
          <p:cNvPr id="637" name="Google Shape;637;p50"/>
          <p:cNvSpPr txBox="1"/>
          <p:nvPr>
            <p:ph idx="1" type="subTitle"/>
          </p:nvPr>
        </p:nvSpPr>
        <p:spPr>
          <a:xfrm>
            <a:off x="607200" y="1340175"/>
            <a:ext cx="7929600" cy="2950200"/>
          </a:xfrm>
          <a:prstGeom prst="rect">
            <a:avLst/>
          </a:prstGeom>
        </p:spPr>
        <p:txBody>
          <a:bodyPr anchorCtr="0" anchor="b" bIns="91425" lIns="91425" spcFirstLastPara="1" rIns="91425" wrap="square" tIns="91425">
            <a:spAutoFit/>
          </a:bodyPr>
          <a:lstStyle/>
          <a:p>
            <a:pPr indent="-323850" lvl="0" marL="457200" rtl="0" algn="l">
              <a:lnSpc>
                <a:spcPct val="115000"/>
              </a:lnSpc>
              <a:spcBef>
                <a:spcPts val="1200"/>
              </a:spcBef>
              <a:spcAft>
                <a:spcPts val="0"/>
              </a:spcAft>
              <a:buClr>
                <a:schemeClr val="accent1"/>
              </a:buClr>
              <a:buSzPts val="1500"/>
              <a:buChar char="●"/>
            </a:pPr>
            <a:r>
              <a:rPr b="1" lang="en" sz="1500">
                <a:latin typeface="Poppins"/>
                <a:ea typeface="Poppins"/>
                <a:cs typeface="Poppins"/>
                <a:sym typeface="Poppins"/>
              </a:rPr>
              <a:t>Integration </a:t>
            </a:r>
            <a:r>
              <a:rPr lang="en" sz="1500">
                <a:latin typeface="Poppins Light"/>
                <a:ea typeface="Poppins Light"/>
                <a:cs typeface="Poppins Light"/>
                <a:sym typeface="Poppins Light"/>
              </a:rPr>
              <a:t>- Proven tech but faces privacy &amp; data access hurdles in Canada [2] [3]. Needs API access &amp; standardized health care to reach full potential.</a:t>
            </a:r>
            <a:endParaRPr sz="1500">
              <a:latin typeface="Poppins Light"/>
              <a:ea typeface="Poppins Light"/>
              <a:cs typeface="Poppins Light"/>
              <a:sym typeface="Poppins Light"/>
            </a:endParaRPr>
          </a:p>
          <a:p>
            <a:pPr indent="-323850" lvl="0" marL="457200" rtl="0" algn="l">
              <a:lnSpc>
                <a:spcPct val="115000"/>
              </a:lnSpc>
              <a:spcBef>
                <a:spcPts val="1000"/>
              </a:spcBef>
              <a:spcAft>
                <a:spcPts val="0"/>
              </a:spcAft>
              <a:buClr>
                <a:schemeClr val="accent1"/>
              </a:buClr>
              <a:buSzPts val="1500"/>
              <a:buChar char="●"/>
            </a:pPr>
            <a:r>
              <a:rPr b="1" lang="en" sz="1500">
                <a:latin typeface="Poppins"/>
                <a:ea typeface="Poppins"/>
                <a:cs typeface="Poppins"/>
                <a:sym typeface="Poppins"/>
              </a:rPr>
              <a:t>Feasible Within Five Years</a:t>
            </a:r>
            <a:r>
              <a:rPr lang="en" sz="1500"/>
              <a:t> </a:t>
            </a:r>
            <a:r>
              <a:rPr lang="en" sz="1500">
                <a:latin typeface="Poppins Light"/>
                <a:ea typeface="Poppins Light"/>
                <a:cs typeface="Poppins Light"/>
                <a:sym typeface="Poppins Light"/>
              </a:rPr>
              <a:t>- Phased rollout ensures quick implementation. </a:t>
            </a:r>
            <a:endParaRPr sz="1500">
              <a:latin typeface="Poppins Light"/>
              <a:ea typeface="Poppins Light"/>
              <a:cs typeface="Poppins Light"/>
              <a:sym typeface="Poppins Light"/>
            </a:endParaRPr>
          </a:p>
          <a:p>
            <a:pPr indent="-323850" lvl="0" marL="457200" rtl="0" algn="l">
              <a:lnSpc>
                <a:spcPct val="115000"/>
              </a:lnSpc>
              <a:spcBef>
                <a:spcPts val="1000"/>
              </a:spcBef>
              <a:spcAft>
                <a:spcPts val="0"/>
              </a:spcAft>
              <a:buClr>
                <a:schemeClr val="accent1"/>
              </a:buClr>
              <a:buSzPts val="1500"/>
              <a:buChar char="●"/>
            </a:pPr>
            <a:r>
              <a:rPr b="1" lang="en" sz="1500">
                <a:latin typeface="Poppins"/>
                <a:ea typeface="Poppins"/>
                <a:cs typeface="Poppins"/>
                <a:sym typeface="Poppins"/>
              </a:rPr>
              <a:t>Security &amp; Compliance</a:t>
            </a:r>
            <a:r>
              <a:rPr lang="en" sz="1500"/>
              <a:t> </a:t>
            </a:r>
            <a:r>
              <a:rPr lang="en" sz="1500">
                <a:latin typeface="Poppins Light"/>
                <a:ea typeface="Poppins Light"/>
                <a:cs typeface="Poppins Light"/>
                <a:sym typeface="Poppins Light"/>
              </a:rPr>
              <a:t>- A core value of our project, using state-of-the-art encryption to protect patient data. RFID contains no private information.</a:t>
            </a:r>
            <a:endParaRPr sz="1500">
              <a:latin typeface="Poppins Light"/>
              <a:ea typeface="Poppins Light"/>
              <a:cs typeface="Poppins Light"/>
              <a:sym typeface="Poppins Light"/>
            </a:endParaRPr>
          </a:p>
          <a:p>
            <a:pPr indent="-323850" lvl="0" marL="457200" rtl="0" algn="l">
              <a:lnSpc>
                <a:spcPct val="115000"/>
              </a:lnSpc>
              <a:spcBef>
                <a:spcPts val="1200"/>
              </a:spcBef>
              <a:spcAft>
                <a:spcPts val="1000"/>
              </a:spcAft>
              <a:buClr>
                <a:schemeClr val="accent1"/>
              </a:buClr>
              <a:buSzPts val="1500"/>
              <a:buChar char="●"/>
            </a:pPr>
            <a:r>
              <a:rPr b="1" lang="en" sz="1500">
                <a:latin typeface="Poppins"/>
                <a:ea typeface="Poppins"/>
                <a:cs typeface="Poppins"/>
                <a:sym typeface="Poppins"/>
              </a:rPr>
              <a:t>Cost-Effectiveness</a:t>
            </a:r>
            <a:r>
              <a:rPr lang="en" sz="1500"/>
              <a:t> </a:t>
            </a:r>
            <a:r>
              <a:rPr lang="en" sz="1500">
                <a:latin typeface="Poppins Light"/>
                <a:ea typeface="Poppins Light"/>
                <a:cs typeface="Poppins Light"/>
                <a:sym typeface="Poppins Light"/>
              </a:rPr>
              <a:t>- RFID tags cost as little as $0.20 to print [4]. The system aims to reduce admin workload and improve overall efficiency, leading to long-term savings</a:t>
            </a:r>
            <a:endParaRPr sz="1500">
              <a:latin typeface="Poppins Light"/>
              <a:ea typeface="Poppins Light"/>
              <a:cs typeface="Poppins Light"/>
              <a:sym typeface="Poppi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1"/>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Achieving Goals</a:t>
            </a:r>
            <a:endParaRPr/>
          </a:p>
          <a:p>
            <a:pPr indent="0" lvl="0" marL="0" rtl="0" algn="ctr">
              <a:spcBef>
                <a:spcPts val="0"/>
              </a:spcBef>
              <a:spcAft>
                <a:spcPts val="0"/>
              </a:spcAft>
              <a:buNone/>
            </a:pPr>
            <a:r>
              <a:t/>
            </a:r>
            <a:endParaRPr/>
          </a:p>
        </p:txBody>
      </p:sp>
      <p:sp>
        <p:nvSpPr>
          <p:cNvPr id="643" name="Google Shape;643;p51"/>
          <p:cNvSpPr txBox="1"/>
          <p:nvPr>
            <p:ph idx="1" type="subTitle"/>
          </p:nvPr>
        </p:nvSpPr>
        <p:spPr>
          <a:xfrm>
            <a:off x="607200" y="1269475"/>
            <a:ext cx="7929600" cy="3532500"/>
          </a:xfrm>
          <a:prstGeom prst="rect">
            <a:avLst/>
          </a:prstGeom>
        </p:spPr>
        <p:txBody>
          <a:bodyPr anchorCtr="0" anchor="b" bIns="91425" lIns="91425" spcFirstLastPara="1" rIns="91425" wrap="square" tIns="91425">
            <a:spAutoFit/>
          </a:bodyPr>
          <a:lstStyle/>
          <a:p>
            <a:pPr indent="0" lvl="0" marL="0" rtl="0" algn="l">
              <a:lnSpc>
                <a:spcPct val="115000"/>
              </a:lnSpc>
              <a:spcBef>
                <a:spcPts val="1200"/>
              </a:spcBef>
              <a:spcAft>
                <a:spcPts val="0"/>
              </a:spcAft>
              <a:buNone/>
            </a:pPr>
            <a:r>
              <a:rPr b="1" lang="en" sz="1500">
                <a:latin typeface="Poppins"/>
                <a:ea typeface="Poppins"/>
                <a:cs typeface="Poppins"/>
                <a:sym typeface="Poppins"/>
              </a:rPr>
              <a:t>Our product seeks to improve hospitals struggling with patient information inefficiencies and to relieve the strain on doctors and nurses caused by burdening administrative workload.</a:t>
            </a:r>
            <a:endParaRPr b="1" sz="1500">
              <a:latin typeface="Poppins"/>
              <a:ea typeface="Poppins"/>
              <a:cs typeface="Poppins"/>
              <a:sym typeface="Poppins"/>
            </a:endParaRPr>
          </a:p>
          <a:p>
            <a:pPr indent="0" lvl="0" marL="0" rtl="0" algn="l">
              <a:lnSpc>
                <a:spcPct val="115000"/>
              </a:lnSpc>
              <a:spcBef>
                <a:spcPts val="1200"/>
              </a:spcBef>
              <a:spcAft>
                <a:spcPts val="0"/>
              </a:spcAft>
              <a:buNone/>
            </a:pPr>
            <a:r>
              <a:rPr b="1" lang="en" sz="1500">
                <a:latin typeface="Poppins"/>
                <a:ea typeface="Poppins"/>
                <a:cs typeface="Poppins"/>
                <a:sym typeface="Poppins"/>
              </a:rPr>
              <a:t>SmartMed RFID achieves our goals by:</a:t>
            </a:r>
            <a:endParaRPr b="1" sz="1500">
              <a:latin typeface="Poppins"/>
              <a:ea typeface="Poppins"/>
              <a:cs typeface="Poppins"/>
              <a:sym typeface="Poppins"/>
            </a:endParaRPr>
          </a:p>
          <a:p>
            <a:pPr indent="-323850" lvl="0" marL="457200" rtl="0" algn="l">
              <a:lnSpc>
                <a:spcPct val="115000"/>
              </a:lnSpc>
              <a:spcBef>
                <a:spcPts val="1200"/>
              </a:spcBef>
              <a:spcAft>
                <a:spcPts val="0"/>
              </a:spcAft>
              <a:buClr>
                <a:schemeClr val="accent1"/>
              </a:buClr>
              <a:buSzPts val="1500"/>
              <a:buFont typeface="Poppins"/>
              <a:buChar char="✓"/>
            </a:pPr>
            <a:r>
              <a:rPr b="1" lang="en" sz="1500">
                <a:latin typeface="Poppins"/>
                <a:ea typeface="Poppins"/>
                <a:cs typeface="Poppins"/>
                <a:sym typeface="Poppins"/>
              </a:rPr>
              <a:t>Being Cost-Effective </a:t>
            </a:r>
            <a:r>
              <a:rPr lang="en" sz="1500">
                <a:latin typeface="Poppins Light"/>
                <a:ea typeface="Poppins Light"/>
                <a:cs typeface="Poppins Light"/>
                <a:sym typeface="Poppins Light"/>
              </a:rPr>
              <a:t>- Low hardware and maintenance costs; reduces administrative labour expenses.</a:t>
            </a:r>
            <a:endParaRPr sz="1500">
              <a:latin typeface="Poppins Light"/>
              <a:ea typeface="Poppins Light"/>
              <a:cs typeface="Poppins Light"/>
              <a:sym typeface="Poppins Light"/>
            </a:endParaRPr>
          </a:p>
          <a:p>
            <a:pPr indent="-323850" lvl="0" marL="457200" rtl="0" algn="l">
              <a:lnSpc>
                <a:spcPct val="115000"/>
              </a:lnSpc>
              <a:spcBef>
                <a:spcPts val="0"/>
              </a:spcBef>
              <a:spcAft>
                <a:spcPts val="0"/>
              </a:spcAft>
              <a:buClr>
                <a:schemeClr val="accent1"/>
              </a:buClr>
              <a:buSzPts val="1500"/>
              <a:buFont typeface="Poppins"/>
              <a:buChar char="✓"/>
            </a:pPr>
            <a:r>
              <a:rPr b="1" lang="en" sz="1500">
                <a:latin typeface="Poppins"/>
                <a:ea typeface="Poppins"/>
                <a:cs typeface="Poppins"/>
                <a:sym typeface="Poppins"/>
              </a:rPr>
              <a:t>Improving Efficiency </a:t>
            </a:r>
            <a:r>
              <a:rPr lang="en" sz="1500">
                <a:latin typeface="Poppins Light"/>
                <a:ea typeface="Poppins Light"/>
                <a:cs typeface="Poppins Light"/>
                <a:sym typeface="Poppins Light"/>
              </a:rPr>
              <a:t>- Prevents bottlenecks by improving patient flow.</a:t>
            </a:r>
            <a:endParaRPr sz="1500">
              <a:latin typeface="Poppins Light"/>
              <a:ea typeface="Poppins Light"/>
              <a:cs typeface="Poppins Light"/>
              <a:sym typeface="Poppins Light"/>
            </a:endParaRPr>
          </a:p>
          <a:p>
            <a:pPr indent="-323850" lvl="0" marL="457200" rtl="0" algn="l">
              <a:lnSpc>
                <a:spcPct val="115000"/>
              </a:lnSpc>
              <a:spcBef>
                <a:spcPts val="0"/>
              </a:spcBef>
              <a:spcAft>
                <a:spcPts val="0"/>
              </a:spcAft>
              <a:buClr>
                <a:schemeClr val="accent1"/>
              </a:buClr>
              <a:buSzPts val="1500"/>
              <a:buFont typeface="Poppins"/>
              <a:buChar char="✓"/>
            </a:pPr>
            <a:r>
              <a:rPr b="1" lang="en" sz="1500">
                <a:latin typeface="Poppins"/>
                <a:ea typeface="Poppins"/>
                <a:cs typeface="Poppins"/>
                <a:sym typeface="Poppins"/>
              </a:rPr>
              <a:t>Reducing Staff Workload </a:t>
            </a:r>
            <a:r>
              <a:rPr lang="en" sz="1500">
                <a:latin typeface="Poppins Light"/>
                <a:ea typeface="Poppins Light"/>
                <a:cs typeface="Poppins Light"/>
                <a:sym typeface="Poppins Light"/>
              </a:rPr>
              <a:t>- Less time spent on admin tasks, more time for patient care.</a:t>
            </a:r>
            <a:br>
              <a:rPr b="1" lang="en" sz="1500">
                <a:latin typeface="Poppins"/>
                <a:ea typeface="Poppins"/>
                <a:cs typeface="Poppins"/>
                <a:sym typeface="Poppins"/>
              </a:rPr>
            </a:br>
            <a:endParaRPr b="1" sz="1500">
              <a:latin typeface="Poppins"/>
              <a:ea typeface="Poppins"/>
              <a:cs typeface="Poppins"/>
              <a:sym typeface="Poppins"/>
            </a:endParaRPr>
          </a:p>
          <a:p>
            <a:pPr indent="0" lvl="0" marL="0" rtl="0" algn="l">
              <a:lnSpc>
                <a:spcPct val="115000"/>
              </a:lnSpc>
              <a:spcBef>
                <a:spcPts val="1200"/>
              </a:spcBef>
              <a:spcAft>
                <a:spcPts val="1000"/>
              </a:spcAft>
              <a:buNone/>
            </a:pPr>
            <a:r>
              <a:t/>
            </a:r>
            <a:endParaRPr b="1" sz="1500">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7" name="Shape 647"/>
        <p:cNvGrpSpPr/>
        <p:nvPr/>
      </p:nvGrpSpPr>
      <p:grpSpPr>
        <a:xfrm>
          <a:off x="0" y="0"/>
          <a:ext cx="0" cy="0"/>
          <a:chOff x="0" y="0"/>
          <a:chExt cx="0" cy="0"/>
        </a:xfrm>
      </p:grpSpPr>
      <p:sp>
        <p:nvSpPr>
          <p:cNvPr id="648" name="Google Shape;648;p52"/>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Critical Path &amp; Duration of Tasks</a:t>
            </a:r>
            <a:endParaRPr/>
          </a:p>
          <a:p>
            <a:pPr indent="0" lvl="0" marL="0" rtl="0" algn="ctr">
              <a:spcBef>
                <a:spcPts val="0"/>
              </a:spcBef>
              <a:spcAft>
                <a:spcPts val="0"/>
              </a:spcAft>
              <a:buNone/>
            </a:pPr>
            <a:r>
              <a:t/>
            </a:r>
            <a:endParaRPr/>
          </a:p>
        </p:txBody>
      </p:sp>
      <p:sp>
        <p:nvSpPr>
          <p:cNvPr id="649" name="Google Shape;649;p52"/>
          <p:cNvSpPr txBox="1"/>
          <p:nvPr>
            <p:ph idx="1" type="subTitle"/>
          </p:nvPr>
        </p:nvSpPr>
        <p:spPr>
          <a:xfrm>
            <a:off x="713050" y="1109175"/>
            <a:ext cx="3969300" cy="31470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0"/>
              </a:spcAft>
              <a:buNone/>
            </a:pPr>
            <a:r>
              <a:rPr lang="en" sz="1700" u="sng"/>
              <a:t>Phase 1: Planning &amp; Research</a:t>
            </a:r>
            <a:endParaRPr sz="1700"/>
          </a:p>
          <a:p>
            <a:pPr indent="-317500" lvl="0" marL="457200" rtl="0" algn="l">
              <a:lnSpc>
                <a:spcPct val="115000"/>
              </a:lnSpc>
              <a:spcBef>
                <a:spcPts val="1200"/>
              </a:spcBef>
              <a:spcAft>
                <a:spcPts val="0"/>
              </a:spcAft>
              <a:buClr>
                <a:schemeClr val="lt1"/>
              </a:buClr>
              <a:buSzPts val="1400"/>
              <a:buChar char="●"/>
            </a:pPr>
            <a:r>
              <a:rPr lang="en" sz="1400"/>
              <a:t>Conduct research, feasibility studies, define the project scope, gather requirements, and meet with stakeholders</a:t>
            </a:r>
            <a:endParaRPr sz="1400"/>
          </a:p>
          <a:p>
            <a:pPr indent="0" lvl="0" marL="0" rtl="0" algn="l">
              <a:lnSpc>
                <a:spcPct val="115000"/>
              </a:lnSpc>
              <a:spcBef>
                <a:spcPts val="1200"/>
              </a:spcBef>
              <a:spcAft>
                <a:spcPts val="0"/>
              </a:spcAft>
              <a:buNone/>
            </a:pPr>
            <a:r>
              <a:rPr lang="en" sz="1700" u="sng"/>
              <a:t>Phase 2: Design &amp; Prototyping</a:t>
            </a:r>
            <a:endParaRPr sz="1700" u="sng"/>
          </a:p>
          <a:p>
            <a:pPr indent="-317500" lvl="0" marL="457200" rtl="0" algn="l">
              <a:lnSpc>
                <a:spcPct val="115000"/>
              </a:lnSpc>
              <a:spcBef>
                <a:spcPts val="1200"/>
              </a:spcBef>
              <a:spcAft>
                <a:spcPts val="0"/>
              </a:spcAft>
              <a:buClr>
                <a:schemeClr val="lt1"/>
              </a:buClr>
              <a:buSzPts val="1400"/>
              <a:buChar char="●"/>
            </a:pPr>
            <a:r>
              <a:rPr lang="en" sz="1400"/>
              <a:t>Develop system architecture, and draft and finalize UI/UX</a:t>
            </a:r>
            <a:endParaRPr sz="1500"/>
          </a:p>
          <a:p>
            <a:pPr indent="0" lvl="0" marL="0" rtl="0" algn="l">
              <a:lnSpc>
                <a:spcPct val="115000"/>
              </a:lnSpc>
              <a:spcBef>
                <a:spcPts val="1200"/>
              </a:spcBef>
              <a:spcAft>
                <a:spcPts val="1200"/>
              </a:spcAft>
              <a:buNone/>
            </a:pPr>
            <a:r>
              <a:t/>
            </a:r>
            <a:endParaRPr sz="1700"/>
          </a:p>
        </p:txBody>
      </p:sp>
      <p:sp>
        <p:nvSpPr>
          <p:cNvPr id="650" name="Google Shape;650;p52"/>
          <p:cNvSpPr txBox="1"/>
          <p:nvPr/>
        </p:nvSpPr>
        <p:spPr>
          <a:xfrm>
            <a:off x="4682350" y="1109175"/>
            <a:ext cx="4372500" cy="361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700" u="sng">
                <a:solidFill>
                  <a:schemeClr val="lt1"/>
                </a:solidFill>
                <a:latin typeface="Poppins SemiBold"/>
                <a:ea typeface="Poppins SemiBold"/>
                <a:cs typeface="Poppins SemiBold"/>
                <a:sym typeface="Poppins SemiBold"/>
              </a:rPr>
              <a:t>Phase 3: Development </a:t>
            </a:r>
            <a:endParaRPr sz="1700" u="sng">
              <a:solidFill>
                <a:schemeClr val="lt1"/>
              </a:solidFill>
              <a:latin typeface="Poppins SemiBold"/>
              <a:ea typeface="Poppins SemiBold"/>
              <a:cs typeface="Poppins SemiBold"/>
              <a:sym typeface="Poppins SemiBold"/>
            </a:endParaRPr>
          </a:p>
          <a:p>
            <a:pPr indent="-317500" lvl="0" marL="457200" rtl="0" algn="l">
              <a:lnSpc>
                <a:spcPct val="115000"/>
              </a:lnSpc>
              <a:spcBef>
                <a:spcPts val="1200"/>
              </a:spcBef>
              <a:spcAft>
                <a:spcPts val="0"/>
              </a:spcAft>
              <a:buClr>
                <a:schemeClr val="lt1"/>
              </a:buClr>
              <a:buSzPts val="1400"/>
              <a:buFont typeface="Roboto"/>
              <a:buChar char="●"/>
            </a:pPr>
            <a:r>
              <a:rPr lang="en">
                <a:solidFill>
                  <a:schemeClr val="lt1"/>
                </a:solidFill>
                <a:latin typeface="Poppins SemiBold"/>
                <a:ea typeface="Poppins SemiBold"/>
                <a:cs typeface="Poppins SemiBold"/>
                <a:sym typeface="Poppins SemiBold"/>
              </a:rPr>
              <a:t>Build the core system, integrate the key features, and develop the database</a:t>
            </a:r>
            <a:endParaRPr>
              <a:solidFill>
                <a:schemeClr val="lt1"/>
              </a:solidFill>
              <a:latin typeface="Poppins SemiBold"/>
              <a:ea typeface="Poppins SemiBold"/>
              <a:cs typeface="Poppins SemiBold"/>
              <a:sym typeface="Poppins SemiBold"/>
            </a:endParaRPr>
          </a:p>
          <a:p>
            <a:pPr indent="0" lvl="0" marL="0" rtl="0" algn="l">
              <a:lnSpc>
                <a:spcPct val="115000"/>
              </a:lnSpc>
              <a:spcBef>
                <a:spcPts val="1200"/>
              </a:spcBef>
              <a:spcAft>
                <a:spcPts val="0"/>
              </a:spcAft>
              <a:buNone/>
            </a:pPr>
            <a:r>
              <a:rPr lang="en" sz="1700" u="sng">
                <a:solidFill>
                  <a:schemeClr val="lt1"/>
                </a:solidFill>
                <a:latin typeface="Poppins SemiBold"/>
                <a:ea typeface="Poppins SemiBold"/>
                <a:cs typeface="Poppins SemiBold"/>
                <a:sym typeface="Poppins SemiBold"/>
              </a:rPr>
              <a:t>Phase 4: Testing &amp; Integration</a:t>
            </a:r>
            <a:endParaRPr sz="1700" u="sng">
              <a:solidFill>
                <a:schemeClr val="lt1"/>
              </a:solidFill>
              <a:latin typeface="Poppins SemiBold"/>
              <a:ea typeface="Poppins SemiBold"/>
              <a:cs typeface="Poppins SemiBold"/>
              <a:sym typeface="Poppins SemiBold"/>
            </a:endParaRPr>
          </a:p>
          <a:p>
            <a:pPr indent="-317500" lvl="0" marL="457200" rtl="0" algn="l">
              <a:lnSpc>
                <a:spcPct val="115000"/>
              </a:lnSpc>
              <a:spcBef>
                <a:spcPts val="1200"/>
              </a:spcBef>
              <a:spcAft>
                <a:spcPts val="0"/>
              </a:spcAft>
              <a:buClr>
                <a:schemeClr val="lt1"/>
              </a:buClr>
              <a:buSzPts val="1400"/>
              <a:buFont typeface="Roboto"/>
              <a:buChar char="●"/>
            </a:pPr>
            <a:r>
              <a:rPr lang="en">
                <a:solidFill>
                  <a:schemeClr val="lt1"/>
                </a:solidFill>
                <a:latin typeface="Poppins SemiBold"/>
                <a:ea typeface="Poppins SemiBold"/>
                <a:cs typeface="Poppins SemiBold"/>
                <a:sym typeface="Poppins SemiBold"/>
              </a:rPr>
              <a:t>Perform system testing, security checks, and integrate all components</a:t>
            </a:r>
            <a:endParaRPr>
              <a:solidFill>
                <a:schemeClr val="lt1"/>
              </a:solidFill>
              <a:latin typeface="Poppins SemiBold"/>
              <a:ea typeface="Poppins SemiBold"/>
              <a:cs typeface="Poppins SemiBold"/>
              <a:sym typeface="Poppins SemiBold"/>
            </a:endParaRPr>
          </a:p>
          <a:p>
            <a:pPr indent="0" lvl="0" marL="0" rtl="0" algn="l">
              <a:lnSpc>
                <a:spcPct val="115000"/>
              </a:lnSpc>
              <a:spcBef>
                <a:spcPts val="1200"/>
              </a:spcBef>
              <a:spcAft>
                <a:spcPts val="0"/>
              </a:spcAft>
              <a:buNone/>
            </a:pPr>
            <a:r>
              <a:rPr lang="en" sz="1700" u="sng">
                <a:solidFill>
                  <a:schemeClr val="lt1"/>
                </a:solidFill>
                <a:latin typeface="Poppins SemiBold"/>
                <a:ea typeface="Poppins SemiBold"/>
                <a:cs typeface="Poppins SemiBold"/>
                <a:sym typeface="Poppins SemiBold"/>
              </a:rPr>
              <a:t>Phase 5: Deployment &amp; Optimization</a:t>
            </a:r>
            <a:endParaRPr sz="1700" u="sng">
              <a:solidFill>
                <a:schemeClr val="lt1"/>
              </a:solidFill>
              <a:latin typeface="Poppins SemiBold"/>
              <a:ea typeface="Poppins SemiBold"/>
              <a:cs typeface="Poppins SemiBold"/>
              <a:sym typeface="Poppins SemiBold"/>
            </a:endParaRPr>
          </a:p>
          <a:p>
            <a:pPr indent="-323850" lvl="0" marL="457200" rtl="0" algn="l">
              <a:lnSpc>
                <a:spcPct val="115000"/>
              </a:lnSpc>
              <a:spcBef>
                <a:spcPts val="1200"/>
              </a:spcBef>
              <a:spcAft>
                <a:spcPts val="0"/>
              </a:spcAft>
              <a:buClr>
                <a:schemeClr val="lt1"/>
              </a:buClr>
              <a:buSzPts val="1500"/>
              <a:buFont typeface="Roboto"/>
              <a:buChar char="●"/>
            </a:pPr>
            <a:r>
              <a:rPr lang="en" sz="1500">
                <a:solidFill>
                  <a:schemeClr val="lt1"/>
                </a:solidFill>
                <a:latin typeface="Poppins SemiBold"/>
                <a:ea typeface="Poppins SemiBold"/>
                <a:cs typeface="Poppins SemiBold"/>
                <a:sym typeface="Poppins SemiBold"/>
              </a:rPr>
              <a:t>Launch the system for simulations, monitor performance and feedback, and refine for stability for final launch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5"/>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Table of contents</a:t>
            </a:r>
            <a:endParaRPr>
              <a:solidFill>
                <a:schemeClr val="lt1"/>
              </a:solidFill>
            </a:endParaRPr>
          </a:p>
        </p:txBody>
      </p:sp>
      <p:sp>
        <p:nvSpPr>
          <p:cNvPr id="473" name="Google Shape;473;p35"/>
          <p:cNvSpPr txBox="1"/>
          <p:nvPr>
            <p:ph idx="2" type="title"/>
          </p:nvPr>
        </p:nvSpPr>
        <p:spPr>
          <a:xfrm>
            <a:off x="926525" y="209482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74" name="Google Shape;474;p35"/>
          <p:cNvSpPr txBox="1"/>
          <p:nvPr>
            <p:ph idx="3" type="title"/>
          </p:nvPr>
        </p:nvSpPr>
        <p:spPr>
          <a:xfrm>
            <a:off x="6827800" y="29944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75" name="Google Shape;475;p35"/>
          <p:cNvSpPr txBox="1"/>
          <p:nvPr>
            <p:ph idx="4" type="title"/>
          </p:nvPr>
        </p:nvSpPr>
        <p:spPr>
          <a:xfrm>
            <a:off x="2971321" y="30487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76" name="Google Shape;476;p35"/>
          <p:cNvSpPr txBox="1"/>
          <p:nvPr>
            <p:ph idx="6" type="title"/>
          </p:nvPr>
        </p:nvSpPr>
        <p:spPr>
          <a:xfrm>
            <a:off x="5016124" y="202987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77" name="Google Shape;477;p35"/>
          <p:cNvSpPr txBox="1"/>
          <p:nvPr>
            <p:ph idx="1" type="subTitle"/>
          </p:nvPr>
        </p:nvSpPr>
        <p:spPr>
          <a:xfrm>
            <a:off x="926525" y="2563900"/>
            <a:ext cx="20448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78" name="Google Shape;478;p35"/>
          <p:cNvSpPr txBox="1"/>
          <p:nvPr>
            <p:ph idx="8" type="subTitle"/>
          </p:nvPr>
        </p:nvSpPr>
        <p:spPr>
          <a:xfrm>
            <a:off x="2971325" y="3517787"/>
            <a:ext cx="20448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479" name="Google Shape;479;p35"/>
          <p:cNvSpPr txBox="1"/>
          <p:nvPr>
            <p:ph idx="9" type="subTitle"/>
          </p:nvPr>
        </p:nvSpPr>
        <p:spPr>
          <a:xfrm>
            <a:off x="5016125" y="2498950"/>
            <a:ext cx="20448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Context</a:t>
            </a:r>
            <a:endParaRPr/>
          </a:p>
        </p:txBody>
      </p:sp>
      <p:sp>
        <p:nvSpPr>
          <p:cNvPr id="480" name="Google Shape;480;p35"/>
          <p:cNvSpPr txBox="1"/>
          <p:nvPr>
            <p:ph idx="13" type="subTitle"/>
          </p:nvPr>
        </p:nvSpPr>
        <p:spPr>
          <a:xfrm>
            <a:off x="6386050" y="3452797"/>
            <a:ext cx="20448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3"/>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Critical Path &amp; Duration of Tasks</a:t>
            </a:r>
            <a:endParaRPr/>
          </a:p>
        </p:txBody>
      </p:sp>
      <p:pic>
        <p:nvPicPr>
          <p:cNvPr id="656" name="Google Shape;656;p53" title="Project timeline - Project Timeline.png"/>
          <p:cNvPicPr preferRelativeResize="0"/>
          <p:nvPr/>
        </p:nvPicPr>
        <p:blipFill rotWithShape="1">
          <a:blip r:embed="rId3">
            <a:alphaModFix/>
          </a:blip>
          <a:srcRect b="47616" l="7011" r="5993" t="8448"/>
          <a:stretch/>
        </p:blipFill>
        <p:spPr>
          <a:xfrm>
            <a:off x="223950" y="1109175"/>
            <a:ext cx="8816901" cy="38301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4"/>
          <p:cNvSpPr txBox="1"/>
          <p:nvPr>
            <p:ph type="title"/>
          </p:nvPr>
        </p:nvSpPr>
        <p:spPr>
          <a:xfrm>
            <a:off x="2449202" y="2143199"/>
            <a:ext cx="4245600" cy="8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grpSp>
        <p:nvGrpSpPr>
          <p:cNvPr id="662" name="Google Shape;662;p54"/>
          <p:cNvGrpSpPr/>
          <p:nvPr/>
        </p:nvGrpSpPr>
        <p:grpSpPr>
          <a:xfrm>
            <a:off x="8000746" y="383154"/>
            <a:ext cx="698650" cy="984875"/>
            <a:chOff x="8000746" y="383154"/>
            <a:chExt cx="698650" cy="984875"/>
          </a:xfrm>
        </p:grpSpPr>
        <p:sp>
          <p:nvSpPr>
            <p:cNvPr id="663" name="Google Shape;663;p54"/>
            <p:cNvSpPr/>
            <p:nvPr/>
          </p:nvSpPr>
          <p:spPr>
            <a:xfrm>
              <a:off x="8003775" y="1121684"/>
              <a:ext cx="666343" cy="246345"/>
            </a:xfrm>
            <a:custGeom>
              <a:rect b="b" l="l" r="r" t="t"/>
              <a:pathLst>
                <a:path extrusionOk="0" h="488" w="1320">
                  <a:moveTo>
                    <a:pt x="1232" y="488"/>
                  </a:moveTo>
                  <a:lnTo>
                    <a:pt x="87" y="488"/>
                  </a:lnTo>
                  <a:cubicBezTo>
                    <a:pt x="39" y="488"/>
                    <a:pt x="0" y="449"/>
                    <a:pt x="0" y="401"/>
                  </a:cubicBezTo>
                  <a:lnTo>
                    <a:pt x="0" y="87"/>
                  </a:lnTo>
                  <a:cubicBezTo>
                    <a:pt x="0" y="39"/>
                    <a:pt x="39" y="0"/>
                    <a:pt x="87" y="0"/>
                  </a:cubicBezTo>
                  <a:lnTo>
                    <a:pt x="1232" y="0"/>
                  </a:lnTo>
                  <a:cubicBezTo>
                    <a:pt x="1280" y="0"/>
                    <a:pt x="1320" y="39"/>
                    <a:pt x="1320" y="87"/>
                  </a:cubicBezTo>
                  <a:lnTo>
                    <a:pt x="1320" y="401"/>
                  </a:lnTo>
                  <a:cubicBezTo>
                    <a:pt x="1320" y="449"/>
                    <a:pt x="1280" y="488"/>
                    <a:pt x="1232" y="488"/>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4" name="Google Shape;664;p54"/>
            <p:cNvSpPr/>
            <p:nvPr/>
          </p:nvSpPr>
          <p:spPr>
            <a:xfrm>
              <a:off x="8076467" y="1204472"/>
              <a:ext cx="105504" cy="102980"/>
            </a:xfrm>
            <a:custGeom>
              <a:rect b="b" l="l" r="r" t="t"/>
              <a:pathLst>
                <a:path extrusionOk="0" h="204" w="209">
                  <a:moveTo>
                    <a:pt x="123" y="71"/>
                  </a:moveTo>
                  <a:lnTo>
                    <a:pt x="179" y="24"/>
                  </a:lnTo>
                  <a:lnTo>
                    <a:pt x="209" y="79"/>
                  </a:lnTo>
                  <a:lnTo>
                    <a:pt x="143" y="102"/>
                  </a:lnTo>
                  <a:lnTo>
                    <a:pt x="209" y="125"/>
                  </a:lnTo>
                  <a:lnTo>
                    <a:pt x="177" y="182"/>
                  </a:lnTo>
                  <a:lnTo>
                    <a:pt x="123" y="134"/>
                  </a:lnTo>
                  <a:lnTo>
                    <a:pt x="136" y="204"/>
                  </a:lnTo>
                  <a:lnTo>
                    <a:pt x="73" y="204"/>
                  </a:lnTo>
                  <a:lnTo>
                    <a:pt x="86" y="134"/>
                  </a:lnTo>
                  <a:lnTo>
                    <a:pt x="33" y="182"/>
                  </a:lnTo>
                  <a:lnTo>
                    <a:pt x="0" y="124"/>
                  </a:lnTo>
                  <a:lnTo>
                    <a:pt x="66" y="101"/>
                  </a:lnTo>
                  <a:lnTo>
                    <a:pt x="0"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5" name="Google Shape;665;p54"/>
            <p:cNvSpPr/>
            <p:nvPr/>
          </p:nvSpPr>
          <p:spPr>
            <a:xfrm>
              <a:off x="8214783" y="1204472"/>
              <a:ext cx="105504" cy="102980"/>
            </a:xfrm>
            <a:custGeom>
              <a:rect b="b" l="l" r="r" t="t"/>
              <a:pathLst>
                <a:path extrusionOk="0" h="204" w="209">
                  <a:moveTo>
                    <a:pt x="123" y="71"/>
                  </a:moveTo>
                  <a:lnTo>
                    <a:pt x="179" y="24"/>
                  </a:lnTo>
                  <a:lnTo>
                    <a:pt x="209" y="79"/>
                  </a:lnTo>
                  <a:lnTo>
                    <a:pt x="143" y="102"/>
                  </a:lnTo>
                  <a:lnTo>
                    <a:pt x="209" y="125"/>
                  </a:lnTo>
                  <a:lnTo>
                    <a:pt x="177" y="182"/>
                  </a:lnTo>
                  <a:lnTo>
                    <a:pt x="123" y="134"/>
                  </a:lnTo>
                  <a:lnTo>
                    <a:pt x="137" y="204"/>
                  </a:lnTo>
                  <a:lnTo>
                    <a:pt x="74" y="204"/>
                  </a:lnTo>
                  <a:lnTo>
                    <a:pt x="87" y="134"/>
                  </a:lnTo>
                  <a:lnTo>
                    <a:pt x="33" y="182"/>
                  </a:lnTo>
                  <a:lnTo>
                    <a:pt x="0" y="124"/>
                  </a:lnTo>
                  <a:lnTo>
                    <a:pt x="66" y="101"/>
                  </a:lnTo>
                  <a:lnTo>
                    <a:pt x="0"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6" name="Google Shape;666;p54"/>
            <p:cNvSpPr/>
            <p:nvPr/>
          </p:nvSpPr>
          <p:spPr>
            <a:xfrm>
              <a:off x="8353100" y="1204472"/>
              <a:ext cx="106009" cy="102980"/>
            </a:xfrm>
            <a:custGeom>
              <a:rect b="b" l="l" r="r" t="t"/>
              <a:pathLst>
                <a:path extrusionOk="0" h="204" w="210">
                  <a:moveTo>
                    <a:pt x="123" y="71"/>
                  </a:moveTo>
                  <a:lnTo>
                    <a:pt x="179" y="24"/>
                  </a:lnTo>
                  <a:lnTo>
                    <a:pt x="210" y="79"/>
                  </a:lnTo>
                  <a:lnTo>
                    <a:pt x="143" y="102"/>
                  </a:lnTo>
                  <a:lnTo>
                    <a:pt x="210" y="125"/>
                  </a:lnTo>
                  <a:lnTo>
                    <a:pt x="177" y="182"/>
                  </a:lnTo>
                  <a:lnTo>
                    <a:pt x="123" y="134"/>
                  </a:lnTo>
                  <a:lnTo>
                    <a:pt x="137" y="204"/>
                  </a:lnTo>
                  <a:lnTo>
                    <a:pt x="74" y="204"/>
                  </a:lnTo>
                  <a:lnTo>
                    <a:pt x="87" y="134"/>
                  </a:lnTo>
                  <a:lnTo>
                    <a:pt x="33" y="182"/>
                  </a:lnTo>
                  <a:lnTo>
                    <a:pt x="0" y="124"/>
                  </a:lnTo>
                  <a:lnTo>
                    <a:pt x="66" y="101"/>
                  </a:lnTo>
                  <a:lnTo>
                    <a:pt x="0"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7" name="Google Shape;667;p54"/>
            <p:cNvSpPr/>
            <p:nvPr/>
          </p:nvSpPr>
          <p:spPr>
            <a:xfrm>
              <a:off x="8491416" y="1204472"/>
              <a:ext cx="106009" cy="102980"/>
            </a:xfrm>
            <a:custGeom>
              <a:rect b="b" l="l" r="r" t="t"/>
              <a:pathLst>
                <a:path extrusionOk="0" h="204" w="210">
                  <a:moveTo>
                    <a:pt x="123" y="71"/>
                  </a:moveTo>
                  <a:lnTo>
                    <a:pt x="180" y="24"/>
                  </a:lnTo>
                  <a:lnTo>
                    <a:pt x="210" y="79"/>
                  </a:lnTo>
                  <a:lnTo>
                    <a:pt x="143" y="102"/>
                  </a:lnTo>
                  <a:lnTo>
                    <a:pt x="210" y="125"/>
                  </a:lnTo>
                  <a:lnTo>
                    <a:pt x="177" y="182"/>
                  </a:lnTo>
                  <a:lnTo>
                    <a:pt x="123" y="134"/>
                  </a:lnTo>
                  <a:lnTo>
                    <a:pt x="137" y="204"/>
                  </a:lnTo>
                  <a:lnTo>
                    <a:pt x="74" y="204"/>
                  </a:lnTo>
                  <a:lnTo>
                    <a:pt x="87" y="134"/>
                  </a:lnTo>
                  <a:lnTo>
                    <a:pt x="34" y="182"/>
                  </a:lnTo>
                  <a:lnTo>
                    <a:pt x="0" y="124"/>
                  </a:lnTo>
                  <a:lnTo>
                    <a:pt x="66" y="101"/>
                  </a:lnTo>
                  <a:lnTo>
                    <a:pt x="1" y="79"/>
                  </a:lnTo>
                  <a:lnTo>
                    <a:pt x="31" y="24"/>
                  </a:lnTo>
                  <a:lnTo>
                    <a:pt x="87" y="71"/>
                  </a:lnTo>
                  <a:lnTo>
                    <a:pt x="73" y="0"/>
                  </a:lnTo>
                  <a:lnTo>
                    <a:pt x="137" y="0"/>
                  </a:lnTo>
                  <a:lnTo>
                    <a:pt x="123" y="71"/>
                  </a:lnTo>
                  <a:close/>
                </a:path>
              </a:pathLst>
            </a:custGeom>
            <a:solidFill>
              <a:schemeClr val="lt1"/>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8" name="Google Shape;668;p54"/>
            <p:cNvSpPr/>
            <p:nvPr/>
          </p:nvSpPr>
          <p:spPr>
            <a:xfrm>
              <a:off x="8000746" y="383154"/>
              <a:ext cx="671895" cy="671895"/>
            </a:xfrm>
            <a:custGeom>
              <a:rect b="b" l="l" r="r" t="t"/>
              <a:pathLst>
                <a:path extrusionOk="0" h="1331" w="1331">
                  <a:moveTo>
                    <a:pt x="1331" y="665"/>
                  </a:moveTo>
                  <a:cubicBezTo>
                    <a:pt x="1331" y="1033"/>
                    <a:pt x="1033" y="1331"/>
                    <a:pt x="666" y="1331"/>
                  </a:cubicBezTo>
                  <a:cubicBezTo>
                    <a:pt x="298" y="1331"/>
                    <a:pt x="0" y="1033"/>
                    <a:pt x="0" y="665"/>
                  </a:cubicBezTo>
                  <a:cubicBezTo>
                    <a:pt x="0" y="298"/>
                    <a:pt x="298" y="0"/>
                    <a:pt x="666" y="0"/>
                  </a:cubicBezTo>
                  <a:cubicBezTo>
                    <a:pt x="1033" y="0"/>
                    <a:pt x="1331" y="298"/>
                    <a:pt x="1331" y="66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9" name="Google Shape;669;p54"/>
            <p:cNvSpPr/>
            <p:nvPr/>
          </p:nvSpPr>
          <p:spPr>
            <a:xfrm>
              <a:off x="8000746" y="383154"/>
              <a:ext cx="671895" cy="672400"/>
            </a:xfrm>
            <a:custGeom>
              <a:rect b="b" l="l" r="r" t="t"/>
              <a:pathLst>
                <a:path extrusionOk="0" h="1332" w="1331">
                  <a:moveTo>
                    <a:pt x="666" y="1157"/>
                  </a:moveTo>
                  <a:cubicBezTo>
                    <a:pt x="544" y="1157"/>
                    <a:pt x="433" y="1113"/>
                    <a:pt x="347" y="1040"/>
                  </a:cubicBezTo>
                  <a:cubicBezTo>
                    <a:pt x="326" y="1022"/>
                    <a:pt x="314" y="996"/>
                    <a:pt x="314" y="969"/>
                  </a:cubicBezTo>
                  <a:cubicBezTo>
                    <a:pt x="314" y="845"/>
                    <a:pt x="414" y="746"/>
                    <a:pt x="538" y="746"/>
                  </a:cubicBezTo>
                  <a:lnTo>
                    <a:pt x="794" y="746"/>
                  </a:lnTo>
                  <a:cubicBezTo>
                    <a:pt x="917" y="746"/>
                    <a:pt x="1017" y="845"/>
                    <a:pt x="1017" y="969"/>
                  </a:cubicBezTo>
                  <a:cubicBezTo>
                    <a:pt x="1017" y="996"/>
                    <a:pt x="1005" y="1022"/>
                    <a:pt x="984" y="1040"/>
                  </a:cubicBezTo>
                  <a:cubicBezTo>
                    <a:pt x="898" y="1113"/>
                    <a:pt x="787" y="1157"/>
                    <a:pt x="666" y="1157"/>
                  </a:cubicBezTo>
                  <a:moveTo>
                    <a:pt x="666" y="199"/>
                  </a:moveTo>
                  <a:cubicBezTo>
                    <a:pt x="787" y="199"/>
                    <a:pt x="886" y="298"/>
                    <a:pt x="886" y="420"/>
                  </a:cubicBezTo>
                  <a:cubicBezTo>
                    <a:pt x="886" y="540"/>
                    <a:pt x="787" y="639"/>
                    <a:pt x="666" y="639"/>
                  </a:cubicBezTo>
                  <a:cubicBezTo>
                    <a:pt x="544" y="639"/>
                    <a:pt x="445" y="540"/>
                    <a:pt x="445" y="420"/>
                  </a:cubicBezTo>
                  <a:cubicBezTo>
                    <a:pt x="445" y="298"/>
                    <a:pt x="544" y="199"/>
                    <a:pt x="666" y="199"/>
                  </a:cubicBezTo>
                  <a:moveTo>
                    <a:pt x="666" y="0"/>
                  </a:moveTo>
                  <a:cubicBezTo>
                    <a:pt x="298" y="0"/>
                    <a:pt x="0" y="298"/>
                    <a:pt x="0" y="665"/>
                  </a:cubicBezTo>
                  <a:cubicBezTo>
                    <a:pt x="0" y="1033"/>
                    <a:pt x="298" y="1332"/>
                    <a:pt x="666" y="1332"/>
                  </a:cubicBezTo>
                  <a:cubicBezTo>
                    <a:pt x="1033" y="1332"/>
                    <a:pt x="1331" y="1033"/>
                    <a:pt x="1331" y="665"/>
                  </a:cubicBezTo>
                  <a:cubicBezTo>
                    <a:pt x="1331" y="298"/>
                    <a:pt x="1033" y="0"/>
                    <a:pt x="666"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0" name="Google Shape;670;p54"/>
            <p:cNvSpPr/>
            <p:nvPr/>
          </p:nvSpPr>
          <p:spPr>
            <a:xfrm>
              <a:off x="8456080" y="828897"/>
              <a:ext cx="243316" cy="243316"/>
            </a:xfrm>
            <a:custGeom>
              <a:rect b="b" l="l" r="r" t="t"/>
              <a:pathLst>
                <a:path extrusionOk="0" h="482" w="482">
                  <a:moveTo>
                    <a:pt x="241" y="0"/>
                  </a:moveTo>
                  <a:cubicBezTo>
                    <a:pt x="374" y="0"/>
                    <a:pt x="482" y="108"/>
                    <a:pt x="482" y="241"/>
                  </a:cubicBezTo>
                  <a:cubicBezTo>
                    <a:pt x="482" y="374"/>
                    <a:pt x="374" y="482"/>
                    <a:pt x="241" y="482"/>
                  </a:cubicBezTo>
                  <a:cubicBezTo>
                    <a:pt x="108" y="482"/>
                    <a:pt x="0" y="374"/>
                    <a:pt x="0" y="241"/>
                  </a:cubicBezTo>
                  <a:cubicBezTo>
                    <a:pt x="0" y="108"/>
                    <a:pt x="108" y="0"/>
                    <a:pt x="241" y="0"/>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1" name="Google Shape;671;p54"/>
            <p:cNvSpPr/>
            <p:nvPr/>
          </p:nvSpPr>
          <p:spPr>
            <a:xfrm>
              <a:off x="8535334" y="869281"/>
              <a:ext cx="94903" cy="51490"/>
            </a:xfrm>
            <a:custGeom>
              <a:rect b="b" l="l" r="r" t="t"/>
              <a:pathLst>
                <a:path extrusionOk="0" h="102" w="188">
                  <a:moveTo>
                    <a:pt x="94" y="0"/>
                  </a:moveTo>
                  <a:cubicBezTo>
                    <a:pt x="42" y="0"/>
                    <a:pt x="0" y="42"/>
                    <a:pt x="0" y="94"/>
                  </a:cubicBezTo>
                  <a:lnTo>
                    <a:pt x="0" y="102"/>
                  </a:lnTo>
                  <a:lnTo>
                    <a:pt x="34" y="102"/>
                  </a:lnTo>
                  <a:lnTo>
                    <a:pt x="34" y="94"/>
                  </a:lnTo>
                  <a:cubicBezTo>
                    <a:pt x="34" y="61"/>
                    <a:pt x="61" y="34"/>
                    <a:pt x="94" y="34"/>
                  </a:cubicBezTo>
                  <a:cubicBezTo>
                    <a:pt x="127" y="34"/>
                    <a:pt x="153" y="61"/>
                    <a:pt x="153" y="94"/>
                  </a:cubicBezTo>
                  <a:lnTo>
                    <a:pt x="153" y="102"/>
                  </a:lnTo>
                  <a:lnTo>
                    <a:pt x="188" y="102"/>
                  </a:lnTo>
                  <a:lnTo>
                    <a:pt x="188" y="94"/>
                  </a:lnTo>
                  <a:cubicBezTo>
                    <a:pt x="188" y="42"/>
                    <a:pt x="145" y="0"/>
                    <a:pt x="94"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2" name="Google Shape;672;p54"/>
            <p:cNvSpPr/>
            <p:nvPr/>
          </p:nvSpPr>
          <p:spPr>
            <a:xfrm>
              <a:off x="8522714" y="928848"/>
              <a:ext cx="119639" cy="88341"/>
            </a:xfrm>
            <a:custGeom>
              <a:rect b="b" l="l" r="r" t="t"/>
              <a:pathLst>
                <a:path extrusionOk="0" h="175" w="237">
                  <a:moveTo>
                    <a:pt x="127" y="95"/>
                  </a:moveTo>
                  <a:lnTo>
                    <a:pt x="131" y="132"/>
                  </a:lnTo>
                  <a:lnTo>
                    <a:pt x="106" y="132"/>
                  </a:lnTo>
                  <a:lnTo>
                    <a:pt x="110" y="95"/>
                  </a:lnTo>
                  <a:cubicBezTo>
                    <a:pt x="100" y="91"/>
                    <a:pt x="93" y="82"/>
                    <a:pt x="93" y="71"/>
                  </a:cubicBezTo>
                  <a:cubicBezTo>
                    <a:pt x="93" y="57"/>
                    <a:pt x="105" y="46"/>
                    <a:pt x="119" y="46"/>
                  </a:cubicBezTo>
                  <a:cubicBezTo>
                    <a:pt x="133" y="46"/>
                    <a:pt x="144" y="57"/>
                    <a:pt x="144" y="71"/>
                  </a:cubicBezTo>
                  <a:cubicBezTo>
                    <a:pt x="144" y="82"/>
                    <a:pt x="137" y="91"/>
                    <a:pt x="127" y="95"/>
                  </a:cubicBezTo>
                  <a:moveTo>
                    <a:pt x="225" y="0"/>
                  </a:moveTo>
                  <a:lnTo>
                    <a:pt x="12" y="0"/>
                  </a:lnTo>
                  <a:cubicBezTo>
                    <a:pt x="6" y="0"/>
                    <a:pt x="0" y="6"/>
                    <a:pt x="0" y="12"/>
                  </a:cubicBezTo>
                  <a:lnTo>
                    <a:pt x="0" y="163"/>
                  </a:lnTo>
                  <a:cubicBezTo>
                    <a:pt x="0" y="170"/>
                    <a:pt x="6" y="175"/>
                    <a:pt x="12" y="175"/>
                  </a:cubicBezTo>
                  <a:lnTo>
                    <a:pt x="225" y="175"/>
                  </a:lnTo>
                  <a:cubicBezTo>
                    <a:pt x="232" y="175"/>
                    <a:pt x="237" y="170"/>
                    <a:pt x="237" y="163"/>
                  </a:cubicBezTo>
                  <a:lnTo>
                    <a:pt x="237" y="12"/>
                  </a:lnTo>
                  <a:cubicBezTo>
                    <a:pt x="237" y="6"/>
                    <a:pt x="232" y="0"/>
                    <a:pt x="225" y="0"/>
                  </a:cubicBezTo>
                  <a:close/>
                </a:path>
              </a:pathLst>
            </a:custGeom>
            <a:solidFill>
              <a:schemeClr val="lt1"/>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5"/>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a:p>
            <a:pPr indent="0" lvl="0" marL="0" rtl="0" algn="ctr">
              <a:spcBef>
                <a:spcPts val="0"/>
              </a:spcBef>
              <a:spcAft>
                <a:spcPts val="0"/>
              </a:spcAft>
              <a:buNone/>
            </a:pPr>
            <a:r>
              <a:t/>
            </a:r>
            <a:endParaRPr/>
          </a:p>
        </p:txBody>
      </p:sp>
      <p:sp>
        <p:nvSpPr>
          <p:cNvPr id="678" name="Google Shape;678;p55"/>
          <p:cNvSpPr txBox="1"/>
          <p:nvPr>
            <p:ph idx="1" type="subTitle"/>
          </p:nvPr>
        </p:nvSpPr>
        <p:spPr>
          <a:xfrm>
            <a:off x="713050" y="1161925"/>
            <a:ext cx="7929600" cy="3263100"/>
          </a:xfrm>
          <a:prstGeom prst="rect">
            <a:avLst/>
          </a:prstGeom>
        </p:spPr>
        <p:txBody>
          <a:bodyPr anchorCtr="0" anchor="b" bIns="91425" lIns="91425" spcFirstLastPara="1" rIns="91425" wrap="square" tIns="91425">
            <a:spAutoFit/>
          </a:bodyPr>
          <a:lstStyle/>
          <a:p>
            <a:pPr indent="0" lvl="0" marL="0" rtl="0" algn="l">
              <a:lnSpc>
                <a:spcPct val="115000"/>
              </a:lnSpc>
              <a:spcBef>
                <a:spcPts val="1200"/>
              </a:spcBef>
              <a:spcAft>
                <a:spcPts val="0"/>
              </a:spcAft>
              <a:buNone/>
            </a:pPr>
            <a:r>
              <a:rPr lang="en" sz="1200">
                <a:latin typeface="Poppins Light"/>
                <a:ea typeface="Poppins Light"/>
                <a:cs typeface="Poppins Light"/>
                <a:sym typeface="Poppins Light"/>
              </a:rPr>
              <a:t>[1]   Accessed: Apr. 01, 2025. [Online]. Available: https://www.impinj.com/library/customer-stories/north-york-general-hospital-improves-operat</a:t>
            </a:r>
            <a:r>
              <a:rPr lang="en" sz="1200">
                <a:latin typeface="Poppins Light"/>
                <a:ea typeface="Poppins Light"/>
                <a:cs typeface="Poppins Light"/>
                <a:sym typeface="Poppins Light"/>
              </a:rPr>
              <a:t>i</a:t>
            </a:r>
            <a:r>
              <a:rPr lang="en" sz="1200">
                <a:latin typeface="Poppins Light"/>
                <a:ea typeface="Poppins Light"/>
                <a:cs typeface="Poppins Light"/>
                <a:sym typeface="Poppins Light"/>
              </a:rPr>
              <a:t>o</a:t>
            </a:r>
            <a:endParaRPr sz="1200">
              <a:latin typeface="Poppins Light"/>
              <a:ea typeface="Poppins Light"/>
              <a:cs typeface="Poppins Light"/>
              <a:sym typeface="Poppins Light"/>
            </a:endParaRPr>
          </a:p>
          <a:p>
            <a:pPr indent="0" lvl="0" marL="0" rtl="0" algn="l">
              <a:lnSpc>
                <a:spcPct val="115000"/>
              </a:lnSpc>
              <a:spcBef>
                <a:spcPts val="1200"/>
              </a:spcBef>
              <a:spcAft>
                <a:spcPts val="0"/>
              </a:spcAft>
              <a:buNone/>
            </a:pPr>
            <a:r>
              <a:rPr lang="en" sz="1200">
                <a:latin typeface="Poppins Light"/>
                <a:ea typeface="Poppins Light"/>
                <a:cs typeface="Poppins Light"/>
                <a:sym typeface="Poppins Light"/>
              </a:rPr>
              <a:t>[2]	“High-tech tracking heading for hospitals,” CBC News, Jan. 23, 2008. Accessed: Apr. 01, 2025. [Online]. Available: https://www.cbc.ca/news/science/high-tech-tracking-heading-for-hospitals-1.758413</a:t>
            </a:r>
            <a:endParaRPr sz="1200">
              <a:latin typeface="Poppins Light"/>
              <a:ea typeface="Poppins Light"/>
              <a:cs typeface="Poppins Light"/>
              <a:sym typeface="Poppins Light"/>
            </a:endParaRPr>
          </a:p>
          <a:p>
            <a:pPr indent="0" lvl="0" marL="0" rtl="0" algn="l">
              <a:lnSpc>
                <a:spcPct val="115000"/>
              </a:lnSpc>
              <a:spcBef>
                <a:spcPts val="1200"/>
              </a:spcBef>
              <a:spcAft>
                <a:spcPts val="0"/>
              </a:spcAft>
              <a:buNone/>
            </a:pPr>
            <a:r>
              <a:rPr lang="en" sz="1200">
                <a:latin typeface="Poppins Light"/>
                <a:ea typeface="Poppins Light"/>
                <a:cs typeface="Poppins Light"/>
                <a:sym typeface="Poppins Light"/>
              </a:rPr>
              <a:t>[3]	“Unlocking the power of health data,” Competition Bureau Canada. Accessed: Apr. 01, 2025. [Online]. Available: https://competition-bureau.canada.ca/en/unlocking-power-health-data</a:t>
            </a:r>
            <a:endParaRPr sz="1200">
              <a:latin typeface="Poppins Light"/>
              <a:ea typeface="Poppins Light"/>
              <a:cs typeface="Poppins Light"/>
              <a:sym typeface="Poppins Light"/>
            </a:endParaRPr>
          </a:p>
          <a:p>
            <a:pPr indent="0" lvl="0" marL="0" rtl="0" algn="l">
              <a:lnSpc>
                <a:spcPct val="115000"/>
              </a:lnSpc>
              <a:spcBef>
                <a:spcPts val="1200"/>
              </a:spcBef>
              <a:spcAft>
                <a:spcPts val="0"/>
              </a:spcAft>
              <a:buNone/>
            </a:pPr>
            <a:r>
              <a:rPr lang="en" sz="1200">
                <a:latin typeface="Poppins Light"/>
                <a:ea typeface="Poppins Light"/>
                <a:cs typeface="Poppins Light"/>
                <a:sym typeface="Poppins Light"/>
              </a:rPr>
              <a:t>[4]	“The Cost of An RFID System: An Estimated Budgeting Breakdown,” RMS Omega. Accessed: Apr. 01, 2025. [Online]. Available: https://rmsomega.com/the-cost-of-an-rfid-system/</a:t>
            </a:r>
            <a:endParaRPr sz="1200">
              <a:latin typeface="Poppins Light"/>
              <a:ea typeface="Poppins Light"/>
              <a:cs typeface="Poppins Light"/>
              <a:sym typeface="Poppins Light"/>
            </a:endParaRPr>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1200"/>
              </a:spcAft>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6"/>
          <p:cNvSpPr txBox="1"/>
          <p:nvPr>
            <p:ph type="title"/>
          </p:nvPr>
        </p:nvSpPr>
        <p:spPr>
          <a:xfrm>
            <a:off x="1932300" y="2601097"/>
            <a:ext cx="5279400" cy="9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86" name="Google Shape;486;p36"/>
          <p:cNvSpPr txBox="1"/>
          <p:nvPr>
            <p:ph idx="2" type="title"/>
          </p:nvPr>
        </p:nvSpPr>
        <p:spPr>
          <a:xfrm>
            <a:off x="3761700" y="1381479"/>
            <a:ext cx="1620600" cy="9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7"/>
          <p:cNvSpPr txBox="1"/>
          <p:nvPr>
            <p:ph type="title"/>
          </p:nvPr>
        </p:nvSpPr>
        <p:spPr>
          <a:xfrm>
            <a:off x="1932300" y="526597"/>
            <a:ext cx="5279400" cy="9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Mission</a:t>
            </a:r>
            <a:endParaRPr/>
          </a:p>
        </p:txBody>
      </p:sp>
      <p:sp>
        <p:nvSpPr>
          <p:cNvPr id="492" name="Google Shape;492;p37"/>
          <p:cNvSpPr txBox="1"/>
          <p:nvPr/>
        </p:nvSpPr>
        <p:spPr>
          <a:xfrm>
            <a:off x="1231950" y="1516600"/>
            <a:ext cx="6680100" cy="29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We are a team of engineering students focused on:</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311150" lvl="0" marL="914400" rtl="0" algn="just">
              <a:lnSpc>
                <a:spcPct val="200000"/>
              </a:lnSpc>
              <a:spcBef>
                <a:spcPts val="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Creating </a:t>
            </a:r>
            <a:r>
              <a:rPr lang="en" sz="1300">
                <a:solidFill>
                  <a:schemeClr val="lt1"/>
                </a:solidFill>
                <a:latin typeface="Roboto"/>
                <a:ea typeface="Roboto"/>
                <a:cs typeface="Roboto"/>
                <a:sym typeface="Roboto"/>
              </a:rPr>
              <a:t>practical solutions to everyday healthcare challenges</a:t>
            </a:r>
            <a:endParaRPr sz="1300">
              <a:solidFill>
                <a:schemeClr val="lt1"/>
              </a:solidFill>
              <a:latin typeface="Roboto"/>
              <a:ea typeface="Roboto"/>
              <a:cs typeface="Roboto"/>
              <a:sym typeface="Roboto"/>
            </a:endParaRPr>
          </a:p>
          <a:p>
            <a:pPr indent="-311150" lvl="0" marL="914400" rtl="0" algn="just">
              <a:lnSpc>
                <a:spcPct val="200000"/>
              </a:lnSpc>
              <a:spcBef>
                <a:spcPts val="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Improving</a:t>
            </a:r>
            <a:r>
              <a:rPr lang="en" sz="1300">
                <a:solidFill>
                  <a:schemeClr val="lt1"/>
                </a:solidFill>
                <a:latin typeface="Roboto"/>
                <a:ea typeface="Roboto"/>
                <a:cs typeface="Roboto"/>
                <a:sym typeface="Roboto"/>
              </a:rPr>
              <a:t> current infrastructures to boost efficiency</a:t>
            </a:r>
            <a:endParaRPr sz="1300">
              <a:solidFill>
                <a:schemeClr val="lt1"/>
              </a:solidFill>
              <a:latin typeface="Roboto"/>
              <a:ea typeface="Roboto"/>
              <a:cs typeface="Roboto"/>
              <a:sym typeface="Roboto"/>
            </a:endParaRPr>
          </a:p>
          <a:p>
            <a:pPr indent="-311150" lvl="0" marL="914400" rtl="0" algn="just">
              <a:lnSpc>
                <a:spcPct val="200000"/>
              </a:lnSpc>
              <a:spcBef>
                <a:spcPts val="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Enhancing</a:t>
            </a:r>
            <a:r>
              <a:rPr lang="en" sz="1300">
                <a:solidFill>
                  <a:schemeClr val="lt1"/>
                </a:solidFill>
                <a:latin typeface="Roboto"/>
                <a:ea typeface="Roboto"/>
                <a:cs typeface="Roboto"/>
                <a:sym typeface="Roboto"/>
              </a:rPr>
              <a:t> the quality of care for patients and hospital staff</a:t>
            </a:r>
            <a:endParaRPr sz="1300">
              <a:solidFill>
                <a:schemeClr val="lt1"/>
              </a:solidFill>
              <a:latin typeface="Roboto"/>
              <a:ea typeface="Roboto"/>
              <a:cs typeface="Roboto"/>
              <a:sym typeface="Roboto"/>
            </a:endParaRPr>
          </a:p>
          <a:p>
            <a:pPr indent="-311150" lvl="0" marL="914400" rtl="0" algn="just">
              <a:lnSpc>
                <a:spcPct val="200000"/>
              </a:lnSpc>
              <a:spcBef>
                <a:spcPts val="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Designing </a:t>
            </a:r>
            <a:r>
              <a:rPr lang="en" sz="1300">
                <a:solidFill>
                  <a:schemeClr val="lt1"/>
                </a:solidFill>
                <a:latin typeface="Roboto"/>
                <a:ea typeface="Roboto"/>
                <a:cs typeface="Roboto"/>
                <a:sym typeface="Roboto"/>
              </a:rPr>
              <a:t>systems that bridge the gap between healthcare and technology</a:t>
            </a:r>
            <a:endParaRPr sz="1300">
              <a:solidFill>
                <a:schemeClr val="lt1"/>
              </a:solidFill>
              <a:latin typeface="Roboto"/>
              <a:ea typeface="Roboto"/>
              <a:cs typeface="Roboto"/>
              <a:sym typeface="Roboto"/>
            </a:endParaRPr>
          </a:p>
          <a:p>
            <a:pPr indent="-311150" lvl="0" marL="914400" rtl="0" algn="just">
              <a:lnSpc>
                <a:spcPct val="200000"/>
              </a:lnSpc>
              <a:spcBef>
                <a:spcPts val="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Driving</a:t>
            </a:r>
            <a:r>
              <a:rPr lang="en" sz="1300">
                <a:solidFill>
                  <a:schemeClr val="lt1"/>
                </a:solidFill>
                <a:latin typeface="Roboto"/>
                <a:ea typeface="Roboto"/>
                <a:cs typeface="Roboto"/>
                <a:sym typeface="Roboto"/>
              </a:rPr>
              <a:t> innovation and real-world impact through learning</a:t>
            </a:r>
            <a:endParaRPr sz="13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8"/>
          <p:cNvSpPr txBox="1"/>
          <p:nvPr>
            <p:ph type="title"/>
          </p:nvPr>
        </p:nvSpPr>
        <p:spPr>
          <a:xfrm>
            <a:off x="1932300" y="419647"/>
            <a:ext cx="5279400" cy="9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Team</a:t>
            </a:r>
            <a:endParaRPr/>
          </a:p>
        </p:txBody>
      </p:sp>
      <p:pic>
        <p:nvPicPr>
          <p:cNvPr id="498" name="Google Shape;498;p38" title="Shiv_headshot.jpg"/>
          <p:cNvPicPr preferRelativeResize="0"/>
          <p:nvPr/>
        </p:nvPicPr>
        <p:blipFill>
          <a:blip r:embed="rId3">
            <a:alphaModFix/>
          </a:blip>
          <a:stretch>
            <a:fillRect/>
          </a:stretch>
        </p:blipFill>
        <p:spPr>
          <a:xfrm>
            <a:off x="1376250" y="1543454"/>
            <a:ext cx="886998" cy="1329874"/>
          </a:xfrm>
          <a:prstGeom prst="rect">
            <a:avLst/>
          </a:prstGeom>
          <a:noFill/>
          <a:ln>
            <a:noFill/>
          </a:ln>
        </p:spPr>
      </p:pic>
      <p:pic>
        <p:nvPicPr>
          <p:cNvPr id="499" name="Google Shape;499;p38"/>
          <p:cNvPicPr preferRelativeResize="0"/>
          <p:nvPr/>
        </p:nvPicPr>
        <p:blipFill>
          <a:blip r:embed="rId4">
            <a:alphaModFix/>
          </a:blip>
          <a:stretch>
            <a:fillRect/>
          </a:stretch>
        </p:blipFill>
        <p:spPr>
          <a:xfrm>
            <a:off x="4109000" y="1543450"/>
            <a:ext cx="997411" cy="1329876"/>
          </a:xfrm>
          <a:prstGeom prst="rect">
            <a:avLst/>
          </a:prstGeom>
          <a:noFill/>
          <a:ln>
            <a:noFill/>
          </a:ln>
        </p:spPr>
      </p:pic>
      <p:pic>
        <p:nvPicPr>
          <p:cNvPr id="500" name="Google Shape;500;p38"/>
          <p:cNvPicPr preferRelativeResize="0"/>
          <p:nvPr/>
        </p:nvPicPr>
        <p:blipFill>
          <a:blip r:embed="rId5">
            <a:alphaModFix/>
          </a:blip>
          <a:stretch>
            <a:fillRect/>
          </a:stretch>
        </p:blipFill>
        <p:spPr>
          <a:xfrm>
            <a:off x="2680587" y="2873325"/>
            <a:ext cx="997400" cy="1329832"/>
          </a:xfrm>
          <a:prstGeom prst="rect">
            <a:avLst/>
          </a:prstGeom>
          <a:noFill/>
          <a:ln>
            <a:noFill/>
          </a:ln>
        </p:spPr>
      </p:pic>
      <p:pic>
        <p:nvPicPr>
          <p:cNvPr id="501" name="Google Shape;501;p38"/>
          <p:cNvPicPr preferRelativeResize="0"/>
          <p:nvPr/>
        </p:nvPicPr>
        <p:blipFill>
          <a:blip r:embed="rId6">
            <a:alphaModFix/>
          </a:blip>
          <a:stretch>
            <a:fillRect/>
          </a:stretch>
        </p:blipFill>
        <p:spPr>
          <a:xfrm>
            <a:off x="7043101" y="1543462"/>
            <a:ext cx="997399" cy="1329860"/>
          </a:xfrm>
          <a:prstGeom prst="rect">
            <a:avLst/>
          </a:prstGeom>
          <a:noFill/>
          <a:ln>
            <a:noFill/>
          </a:ln>
        </p:spPr>
      </p:pic>
      <p:sp>
        <p:nvSpPr>
          <p:cNvPr id="502" name="Google Shape;502;p38"/>
          <p:cNvSpPr txBox="1"/>
          <p:nvPr/>
        </p:nvSpPr>
        <p:spPr>
          <a:xfrm>
            <a:off x="1376250" y="2809175"/>
            <a:ext cx="9975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Shiv Patel</a:t>
            </a:r>
            <a:endParaRPr sz="1200">
              <a:solidFill>
                <a:schemeClr val="lt1"/>
              </a:solidFill>
              <a:latin typeface="Roboto"/>
              <a:ea typeface="Roboto"/>
              <a:cs typeface="Roboto"/>
              <a:sym typeface="Roboto"/>
            </a:endParaRPr>
          </a:p>
        </p:txBody>
      </p:sp>
      <p:sp>
        <p:nvSpPr>
          <p:cNvPr id="503" name="Google Shape;503;p38"/>
          <p:cNvSpPr txBox="1"/>
          <p:nvPr/>
        </p:nvSpPr>
        <p:spPr>
          <a:xfrm>
            <a:off x="1431450" y="3007125"/>
            <a:ext cx="887100" cy="1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Comp II</a:t>
            </a:r>
            <a:endParaRPr sz="1200">
              <a:solidFill>
                <a:schemeClr val="lt1"/>
              </a:solidFill>
              <a:latin typeface="Roboto"/>
              <a:ea typeface="Roboto"/>
              <a:cs typeface="Roboto"/>
              <a:sym typeface="Roboto"/>
            </a:endParaRPr>
          </a:p>
        </p:txBody>
      </p:sp>
      <p:sp>
        <p:nvSpPr>
          <p:cNvPr id="504" name="Google Shape;504;p38"/>
          <p:cNvSpPr txBox="1"/>
          <p:nvPr/>
        </p:nvSpPr>
        <p:spPr>
          <a:xfrm>
            <a:off x="4108950" y="2804625"/>
            <a:ext cx="9975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Rushil Saha</a:t>
            </a:r>
            <a:endParaRPr sz="1200">
              <a:solidFill>
                <a:schemeClr val="lt1"/>
              </a:solidFill>
              <a:latin typeface="Roboto"/>
              <a:ea typeface="Roboto"/>
              <a:cs typeface="Roboto"/>
              <a:sym typeface="Roboto"/>
            </a:endParaRPr>
          </a:p>
        </p:txBody>
      </p:sp>
      <p:sp>
        <p:nvSpPr>
          <p:cNvPr id="505" name="Google Shape;505;p38"/>
          <p:cNvSpPr txBox="1"/>
          <p:nvPr/>
        </p:nvSpPr>
        <p:spPr>
          <a:xfrm>
            <a:off x="4301425" y="2980725"/>
            <a:ext cx="7587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Tron II</a:t>
            </a:r>
            <a:endParaRPr sz="1200">
              <a:solidFill>
                <a:schemeClr val="lt1"/>
              </a:solidFill>
              <a:latin typeface="Roboto"/>
              <a:ea typeface="Roboto"/>
              <a:cs typeface="Roboto"/>
              <a:sym typeface="Roboto"/>
            </a:endParaRPr>
          </a:p>
        </p:txBody>
      </p:sp>
      <p:sp>
        <p:nvSpPr>
          <p:cNvPr id="506" name="Google Shape;506;p38"/>
          <p:cNvSpPr txBox="1"/>
          <p:nvPr/>
        </p:nvSpPr>
        <p:spPr>
          <a:xfrm>
            <a:off x="6987800" y="2809175"/>
            <a:ext cx="12054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Sammy Abbas</a:t>
            </a:r>
            <a:endParaRPr sz="1200">
              <a:solidFill>
                <a:schemeClr val="lt1"/>
              </a:solidFill>
              <a:latin typeface="Roboto"/>
              <a:ea typeface="Roboto"/>
              <a:cs typeface="Roboto"/>
              <a:sym typeface="Roboto"/>
            </a:endParaRPr>
          </a:p>
        </p:txBody>
      </p:sp>
      <p:sp>
        <p:nvSpPr>
          <p:cNvPr id="507" name="Google Shape;507;p38"/>
          <p:cNvSpPr txBox="1"/>
          <p:nvPr/>
        </p:nvSpPr>
        <p:spPr>
          <a:xfrm>
            <a:off x="6987800" y="3007125"/>
            <a:ext cx="11496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Comp Mgmt II</a:t>
            </a:r>
            <a:endParaRPr sz="1200">
              <a:solidFill>
                <a:schemeClr val="lt1"/>
              </a:solidFill>
              <a:latin typeface="Roboto"/>
              <a:ea typeface="Roboto"/>
              <a:cs typeface="Roboto"/>
              <a:sym typeface="Roboto"/>
            </a:endParaRPr>
          </a:p>
        </p:txBody>
      </p:sp>
      <p:sp>
        <p:nvSpPr>
          <p:cNvPr id="508" name="Google Shape;508;p38"/>
          <p:cNvSpPr txBox="1"/>
          <p:nvPr/>
        </p:nvSpPr>
        <p:spPr>
          <a:xfrm>
            <a:off x="2493888" y="4139000"/>
            <a:ext cx="14949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Luke Smith-Dwyer</a:t>
            </a:r>
            <a:endParaRPr sz="1200">
              <a:solidFill>
                <a:schemeClr val="lt1"/>
              </a:solidFill>
              <a:latin typeface="Roboto"/>
              <a:ea typeface="Roboto"/>
              <a:cs typeface="Roboto"/>
              <a:sym typeface="Roboto"/>
            </a:endParaRPr>
          </a:p>
        </p:txBody>
      </p:sp>
      <p:sp>
        <p:nvSpPr>
          <p:cNvPr id="509" name="Google Shape;509;p38"/>
          <p:cNvSpPr txBox="1"/>
          <p:nvPr/>
        </p:nvSpPr>
        <p:spPr>
          <a:xfrm>
            <a:off x="2876138" y="4341500"/>
            <a:ext cx="7587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Civil II</a:t>
            </a:r>
            <a:endParaRPr sz="1200">
              <a:solidFill>
                <a:schemeClr val="lt1"/>
              </a:solidFill>
              <a:latin typeface="Roboto"/>
              <a:ea typeface="Roboto"/>
              <a:cs typeface="Roboto"/>
              <a:sym typeface="Roboto"/>
            </a:endParaRPr>
          </a:p>
        </p:txBody>
      </p:sp>
      <p:sp>
        <p:nvSpPr>
          <p:cNvPr id="510" name="Google Shape;510;p38"/>
          <p:cNvSpPr txBox="1"/>
          <p:nvPr/>
        </p:nvSpPr>
        <p:spPr>
          <a:xfrm>
            <a:off x="5664475" y="4142225"/>
            <a:ext cx="9975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Ryan Wang</a:t>
            </a:r>
            <a:endParaRPr sz="1200">
              <a:solidFill>
                <a:schemeClr val="lt1"/>
              </a:solidFill>
              <a:latin typeface="Roboto"/>
              <a:ea typeface="Roboto"/>
              <a:cs typeface="Roboto"/>
              <a:sym typeface="Roboto"/>
            </a:endParaRPr>
          </a:p>
        </p:txBody>
      </p:sp>
      <p:sp>
        <p:nvSpPr>
          <p:cNvPr id="511" name="Google Shape;511;p38"/>
          <p:cNvSpPr txBox="1"/>
          <p:nvPr/>
        </p:nvSpPr>
        <p:spPr>
          <a:xfrm>
            <a:off x="5839950" y="4344725"/>
            <a:ext cx="9975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Tron II</a:t>
            </a:r>
            <a:endParaRPr sz="1200">
              <a:solidFill>
                <a:schemeClr val="lt1"/>
              </a:solidFill>
              <a:latin typeface="Roboto"/>
              <a:ea typeface="Roboto"/>
              <a:cs typeface="Roboto"/>
              <a:sym typeface="Roboto"/>
            </a:endParaRPr>
          </a:p>
        </p:txBody>
      </p:sp>
      <p:pic>
        <p:nvPicPr>
          <p:cNvPr id="512" name="Google Shape;512;p38"/>
          <p:cNvPicPr preferRelativeResize="0"/>
          <p:nvPr/>
        </p:nvPicPr>
        <p:blipFill>
          <a:blip r:embed="rId7">
            <a:alphaModFix/>
          </a:blip>
          <a:stretch>
            <a:fillRect/>
          </a:stretch>
        </p:blipFill>
        <p:spPr>
          <a:xfrm>
            <a:off x="5537425" y="2894225"/>
            <a:ext cx="1149601" cy="1288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9"/>
          <p:cNvSpPr txBox="1"/>
          <p:nvPr>
            <p:ph type="title"/>
          </p:nvPr>
        </p:nvSpPr>
        <p:spPr>
          <a:xfrm>
            <a:off x="1932300" y="2601097"/>
            <a:ext cx="5279400" cy="9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 </a:t>
            </a:r>
            <a:endParaRPr/>
          </a:p>
        </p:txBody>
      </p:sp>
      <p:sp>
        <p:nvSpPr>
          <p:cNvPr id="518" name="Google Shape;518;p39"/>
          <p:cNvSpPr txBox="1"/>
          <p:nvPr>
            <p:ph idx="2" type="title"/>
          </p:nvPr>
        </p:nvSpPr>
        <p:spPr>
          <a:xfrm>
            <a:off x="3761700" y="1381479"/>
            <a:ext cx="1620600" cy="9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0"/>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 </a:t>
            </a:r>
            <a:endParaRPr/>
          </a:p>
        </p:txBody>
      </p:sp>
      <p:sp>
        <p:nvSpPr>
          <p:cNvPr id="524" name="Google Shape;524;p40"/>
          <p:cNvSpPr txBox="1"/>
          <p:nvPr>
            <p:ph idx="3" type="subTitle"/>
          </p:nvPr>
        </p:nvSpPr>
        <p:spPr>
          <a:xfrm>
            <a:off x="3419200" y="3832000"/>
            <a:ext cx="2305500" cy="4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Static prioritization</a:t>
            </a:r>
            <a:endParaRPr/>
          </a:p>
        </p:txBody>
      </p:sp>
      <p:sp>
        <p:nvSpPr>
          <p:cNvPr id="525" name="Google Shape;525;p40"/>
          <p:cNvSpPr txBox="1"/>
          <p:nvPr>
            <p:ph idx="1" type="subTitle"/>
          </p:nvPr>
        </p:nvSpPr>
        <p:spPr>
          <a:xfrm>
            <a:off x="870050" y="3832000"/>
            <a:ext cx="2305500" cy="4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Manual check-ins</a:t>
            </a:r>
            <a:endParaRPr/>
          </a:p>
        </p:txBody>
      </p:sp>
      <p:sp>
        <p:nvSpPr>
          <p:cNvPr id="526" name="Google Shape;526;p40"/>
          <p:cNvSpPr txBox="1"/>
          <p:nvPr>
            <p:ph idx="5" type="subTitle"/>
          </p:nvPr>
        </p:nvSpPr>
        <p:spPr>
          <a:xfrm>
            <a:off x="5968350" y="3832000"/>
            <a:ext cx="2305500" cy="4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Paper record-keeping</a:t>
            </a:r>
            <a:endParaRPr/>
          </a:p>
        </p:txBody>
      </p:sp>
      <p:grpSp>
        <p:nvGrpSpPr>
          <p:cNvPr id="527" name="Google Shape;527;p40"/>
          <p:cNvGrpSpPr/>
          <p:nvPr/>
        </p:nvGrpSpPr>
        <p:grpSpPr>
          <a:xfrm>
            <a:off x="1755460" y="2976574"/>
            <a:ext cx="534680" cy="608352"/>
            <a:chOff x="1529350" y="258825"/>
            <a:chExt cx="423475" cy="481825"/>
          </a:xfrm>
        </p:grpSpPr>
        <p:sp>
          <p:nvSpPr>
            <p:cNvPr id="528" name="Google Shape;528;p4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 name="Google Shape;529;p4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0" name="Google Shape;530;p40"/>
          <p:cNvSpPr txBox="1"/>
          <p:nvPr/>
        </p:nvSpPr>
        <p:spPr>
          <a:xfrm>
            <a:off x="1404300" y="1238475"/>
            <a:ext cx="6335400" cy="1800900"/>
          </a:xfrm>
          <a:prstGeom prst="rect">
            <a:avLst/>
          </a:prstGeom>
          <a:noFill/>
          <a:ln>
            <a:noFill/>
          </a:ln>
        </p:spPr>
        <p:txBody>
          <a:bodyPr anchorCtr="0" anchor="t" bIns="91425" lIns="91425" spcFirstLastPara="1" rIns="91425" wrap="square" tIns="91425">
            <a:spAutoFit/>
          </a:bodyPr>
          <a:lstStyle/>
          <a:p>
            <a:pPr indent="-323850" lvl="0" marL="457200" rtl="0" algn="ctr">
              <a:spcBef>
                <a:spcPts val="0"/>
              </a:spcBef>
              <a:spcAft>
                <a:spcPts val="0"/>
              </a:spcAft>
              <a:buClr>
                <a:schemeClr val="accent6"/>
              </a:buClr>
              <a:buSzPts val="1500"/>
              <a:buFont typeface="Roboto"/>
              <a:buChar char="●"/>
            </a:pPr>
            <a:r>
              <a:rPr lang="en" sz="1500">
                <a:solidFill>
                  <a:schemeClr val="accent6"/>
                </a:solidFill>
                <a:latin typeface="Roboto"/>
                <a:ea typeface="Roboto"/>
                <a:cs typeface="Roboto"/>
                <a:sym typeface="Roboto"/>
              </a:rPr>
              <a:t>Hospitals face significant challenges in patient triage, tracking, and workflow efficiency, leading to delayed treatment, overcrowding, and inefficient resource allocation. </a:t>
            </a:r>
            <a:endParaRPr sz="1500">
              <a:solidFill>
                <a:schemeClr val="accent6"/>
              </a:solidFill>
              <a:latin typeface="Roboto"/>
              <a:ea typeface="Roboto"/>
              <a:cs typeface="Roboto"/>
              <a:sym typeface="Roboto"/>
            </a:endParaRPr>
          </a:p>
          <a:p>
            <a:pPr indent="0" lvl="0" marL="457200" rtl="0" algn="ctr">
              <a:spcBef>
                <a:spcPts val="0"/>
              </a:spcBef>
              <a:spcAft>
                <a:spcPts val="0"/>
              </a:spcAft>
              <a:buNone/>
            </a:pPr>
            <a:r>
              <a:t/>
            </a:r>
            <a:endParaRPr sz="1500">
              <a:solidFill>
                <a:schemeClr val="accent6"/>
              </a:solidFill>
              <a:latin typeface="Roboto"/>
              <a:ea typeface="Roboto"/>
              <a:cs typeface="Roboto"/>
              <a:sym typeface="Roboto"/>
            </a:endParaRPr>
          </a:p>
          <a:p>
            <a:pPr indent="-323850" lvl="0" marL="457200" rtl="0" algn="ctr">
              <a:spcBef>
                <a:spcPts val="0"/>
              </a:spcBef>
              <a:spcAft>
                <a:spcPts val="0"/>
              </a:spcAft>
              <a:buClr>
                <a:schemeClr val="accent6"/>
              </a:buClr>
              <a:buSzPts val="1500"/>
              <a:buFont typeface="Roboto"/>
              <a:buChar char="●"/>
            </a:pPr>
            <a:r>
              <a:rPr lang="en" sz="1500">
                <a:solidFill>
                  <a:schemeClr val="accent6"/>
                </a:solidFill>
                <a:latin typeface="Roboto"/>
                <a:ea typeface="Roboto"/>
                <a:cs typeface="Roboto"/>
                <a:sym typeface="Roboto"/>
              </a:rPr>
              <a:t>Current systems rely heavily on manual processes and fragmented data management, making real-time prioritization difficult and increasing the risk of human error.</a:t>
            </a:r>
            <a:endParaRPr sz="1500">
              <a:solidFill>
                <a:schemeClr val="accent6"/>
              </a:solidFill>
              <a:latin typeface="Roboto"/>
              <a:ea typeface="Roboto"/>
              <a:cs typeface="Roboto"/>
              <a:sym typeface="Roboto"/>
            </a:endParaRPr>
          </a:p>
        </p:txBody>
      </p:sp>
      <p:grpSp>
        <p:nvGrpSpPr>
          <p:cNvPr id="531" name="Google Shape;531;p40"/>
          <p:cNvGrpSpPr/>
          <p:nvPr/>
        </p:nvGrpSpPr>
        <p:grpSpPr>
          <a:xfrm>
            <a:off x="4215106" y="2969882"/>
            <a:ext cx="693323" cy="608355"/>
            <a:chOff x="-28462125" y="3199700"/>
            <a:chExt cx="298550" cy="259150"/>
          </a:xfrm>
        </p:grpSpPr>
        <p:sp>
          <p:nvSpPr>
            <p:cNvPr id="532" name="Google Shape;532;p4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33" name="Google Shape;533;p4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34" name="Google Shape;534;p4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grpSp>
        <p:nvGrpSpPr>
          <p:cNvPr id="535" name="Google Shape;535;p40"/>
          <p:cNvGrpSpPr/>
          <p:nvPr/>
        </p:nvGrpSpPr>
        <p:grpSpPr>
          <a:xfrm>
            <a:off x="6816078" y="2969811"/>
            <a:ext cx="610039" cy="608352"/>
            <a:chOff x="900750" y="1436075"/>
            <a:chExt cx="481825" cy="481825"/>
          </a:xfrm>
        </p:grpSpPr>
        <p:sp>
          <p:nvSpPr>
            <p:cNvPr id="536" name="Google Shape;536;p4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 name="Google Shape;537;p4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 name="Google Shape;538;p4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 name="Google Shape;539;p4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1"/>
          <p:cNvSpPr txBox="1"/>
          <p:nvPr>
            <p:ph type="title"/>
          </p:nvPr>
        </p:nvSpPr>
        <p:spPr>
          <a:xfrm>
            <a:off x="1932300" y="2601097"/>
            <a:ext cx="5279400" cy="9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Context</a:t>
            </a:r>
            <a:endParaRPr/>
          </a:p>
        </p:txBody>
      </p:sp>
      <p:sp>
        <p:nvSpPr>
          <p:cNvPr id="545" name="Google Shape;545;p41"/>
          <p:cNvSpPr txBox="1"/>
          <p:nvPr>
            <p:ph idx="2" type="title"/>
          </p:nvPr>
        </p:nvSpPr>
        <p:spPr>
          <a:xfrm>
            <a:off x="3761700" y="1381479"/>
            <a:ext cx="1620600" cy="9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2"/>
          <p:cNvSpPr txBox="1"/>
          <p:nvPr>
            <p:ph type="title"/>
          </p:nvPr>
        </p:nvSpPr>
        <p:spPr>
          <a:xfrm>
            <a:off x="713050" y="53646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a:t>
            </a:r>
            <a:endParaRPr/>
          </a:p>
        </p:txBody>
      </p:sp>
      <p:pic>
        <p:nvPicPr>
          <p:cNvPr id="551" name="Google Shape;551;p42"/>
          <p:cNvPicPr preferRelativeResize="0"/>
          <p:nvPr/>
        </p:nvPicPr>
        <p:blipFill>
          <a:blip r:embed="rId3">
            <a:alphaModFix/>
          </a:blip>
          <a:stretch>
            <a:fillRect/>
          </a:stretch>
        </p:blipFill>
        <p:spPr>
          <a:xfrm>
            <a:off x="1213088" y="2779487"/>
            <a:ext cx="2760627" cy="1573049"/>
          </a:xfrm>
          <a:prstGeom prst="rect">
            <a:avLst/>
          </a:prstGeom>
          <a:noFill/>
          <a:ln>
            <a:noFill/>
          </a:ln>
        </p:spPr>
      </p:pic>
      <p:pic>
        <p:nvPicPr>
          <p:cNvPr id="552" name="Google Shape;552;p42"/>
          <p:cNvPicPr preferRelativeResize="0"/>
          <p:nvPr/>
        </p:nvPicPr>
        <p:blipFill>
          <a:blip r:embed="rId4">
            <a:alphaModFix/>
          </a:blip>
          <a:stretch>
            <a:fillRect/>
          </a:stretch>
        </p:blipFill>
        <p:spPr>
          <a:xfrm>
            <a:off x="5071875" y="2779475"/>
            <a:ext cx="2760624" cy="1573064"/>
          </a:xfrm>
          <a:prstGeom prst="rect">
            <a:avLst/>
          </a:prstGeom>
          <a:noFill/>
          <a:ln>
            <a:noFill/>
          </a:ln>
        </p:spPr>
      </p:pic>
      <p:sp>
        <p:nvSpPr>
          <p:cNvPr id="553" name="Google Shape;553;p42"/>
          <p:cNvSpPr txBox="1"/>
          <p:nvPr/>
        </p:nvSpPr>
        <p:spPr>
          <a:xfrm>
            <a:off x="1213100" y="4344750"/>
            <a:ext cx="276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latin typeface="Roboto"/>
                <a:ea typeface="Roboto"/>
                <a:cs typeface="Roboto"/>
                <a:sym typeface="Roboto"/>
              </a:rPr>
              <a:t>SmartMed WristBand</a:t>
            </a:r>
            <a:endParaRPr sz="2100">
              <a:solidFill>
                <a:schemeClr val="accent6"/>
              </a:solidFill>
              <a:latin typeface="Roboto"/>
              <a:ea typeface="Roboto"/>
              <a:cs typeface="Roboto"/>
              <a:sym typeface="Roboto"/>
            </a:endParaRPr>
          </a:p>
        </p:txBody>
      </p:sp>
      <p:sp>
        <p:nvSpPr>
          <p:cNvPr id="554" name="Google Shape;554;p42"/>
          <p:cNvSpPr txBox="1"/>
          <p:nvPr/>
        </p:nvSpPr>
        <p:spPr>
          <a:xfrm>
            <a:off x="4992225" y="4344750"/>
            <a:ext cx="2919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latin typeface="Roboto"/>
                <a:ea typeface="Roboto"/>
                <a:cs typeface="Roboto"/>
                <a:sym typeface="Roboto"/>
              </a:rPr>
              <a:t>Radio-Frequency </a:t>
            </a:r>
            <a:r>
              <a:rPr lang="en" sz="1600">
                <a:solidFill>
                  <a:schemeClr val="accent6"/>
                </a:solidFill>
                <a:latin typeface="Roboto"/>
                <a:ea typeface="Roboto"/>
                <a:cs typeface="Roboto"/>
                <a:sym typeface="Roboto"/>
              </a:rPr>
              <a:t>Identification</a:t>
            </a:r>
            <a:endParaRPr sz="1600">
              <a:solidFill>
                <a:schemeClr val="accent6"/>
              </a:solidFill>
              <a:latin typeface="Roboto"/>
              <a:ea typeface="Roboto"/>
              <a:cs typeface="Roboto"/>
              <a:sym typeface="Roboto"/>
            </a:endParaRPr>
          </a:p>
        </p:txBody>
      </p:sp>
      <p:sp>
        <p:nvSpPr>
          <p:cNvPr id="555" name="Google Shape;555;p42"/>
          <p:cNvSpPr txBox="1"/>
          <p:nvPr/>
        </p:nvSpPr>
        <p:spPr>
          <a:xfrm>
            <a:off x="920013" y="1428550"/>
            <a:ext cx="334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Roboto"/>
                <a:ea typeface="Roboto"/>
                <a:cs typeface="Roboto"/>
                <a:sym typeface="Roboto"/>
              </a:rPr>
              <a:t>Reduce operating cost by automating procedures &amp; Using reusable RFID WristBands.</a:t>
            </a:r>
            <a:endParaRPr>
              <a:solidFill>
                <a:schemeClr val="accent6"/>
              </a:solidFill>
              <a:latin typeface="Roboto"/>
              <a:ea typeface="Roboto"/>
              <a:cs typeface="Roboto"/>
              <a:sym typeface="Roboto"/>
            </a:endParaRPr>
          </a:p>
        </p:txBody>
      </p:sp>
      <p:sp>
        <p:nvSpPr>
          <p:cNvPr id="556" name="Google Shape;556;p42"/>
          <p:cNvSpPr txBox="1"/>
          <p:nvPr/>
        </p:nvSpPr>
        <p:spPr>
          <a:xfrm>
            <a:off x="4778763" y="1213150"/>
            <a:ext cx="3346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Roboto"/>
                <a:ea typeface="Roboto"/>
                <a:cs typeface="Roboto"/>
                <a:sym typeface="Roboto"/>
              </a:rPr>
              <a:t>Information Gathering &amp; Distribution:</a:t>
            </a:r>
            <a:endParaRPr>
              <a:solidFill>
                <a:schemeClr val="accent6"/>
              </a:solidFill>
              <a:latin typeface="Roboto"/>
              <a:ea typeface="Roboto"/>
              <a:cs typeface="Roboto"/>
              <a:sym typeface="Roboto"/>
            </a:endParaRPr>
          </a:p>
          <a:p>
            <a:pPr indent="0" lvl="0" marL="0" rtl="0" algn="l">
              <a:spcBef>
                <a:spcPts val="0"/>
              </a:spcBef>
              <a:spcAft>
                <a:spcPts val="0"/>
              </a:spcAft>
              <a:buNone/>
            </a:pPr>
            <a:r>
              <a:t/>
            </a:r>
            <a:endParaRPr>
              <a:solidFill>
                <a:schemeClr val="accent6"/>
              </a:solidFill>
              <a:latin typeface="Roboto"/>
              <a:ea typeface="Roboto"/>
              <a:cs typeface="Roboto"/>
              <a:sym typeface="Roboto"/>
            </a:endParaRPr>
          </a:p>
          <a:p>
            <a:pPr indent="0" lvl="0" marL="0" rtl="0" algn="l">
              <a:spcBef>
                <a:spcPts val="0"/>
              </a:spcBef>
              <a:spcAft>
                <a:spcPts val="0"/>
              </a:spcAft>
              <a:buNone/>
            </a:pPr>
            <a:r>
              <a:rPr lang="en">
                <a:solidFill>
                  <a:schemeClr val="accent6"/>
                </a:solidFill>
                <a:latin typeface="Roboto"/>
                <a:ea typeface="Roboto"/>
                <a:cs typeface="Roboto"/>
                <a:sym typeface="Roboto"/>
              </a:rPr>
              <a:t>Ensures that critical patient information is accurate, up-to-date, and easily accessible by staff</a:t>
            </a:r>
            <a:endParaRPr>
              <a:solidFill>
                <a:schemeClr val="accent6"/>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Digital Security in Healthcare by Slidesgo">
  <a:themeElements>
    <a:clrScheme name="Simple Light">
      <a:dk1>
        <a:srgbClr val="070707"/>
      </a:dk1>
      <a:lt1>
        <a:srgbClr val="FFFFFF"/>
      </a:lt1>
      <a:dk2>
        <a:srgbClr val="00398A"/>
      </a:dk2>
      <a:lt2>
        <a:srgbClr val="007AEC"/>
      </a:lt2>
      <a:accent1>
        <a:srgbClr val="00E3B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